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
  </p:notesMasterIdLst>
  <p:sldIdLst>
    <p:sldId id="2072" r:id="rId2"/>
    <p:sldId id="2069" r:id="rId3"/>
    <p:sldId id="2071" r:id="rId4"/>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22"/>
    <p:restoredTop sz="94683"/>
  </p:normalViewPr>
  <p:slideViewPr>
    <p:cSldViewPr snapToGrid="0" snapToObjects="1">
      <p:cViewPr>
        <p:scale>
          <a:sx n="244" d="100"/>
          <a:sy n="244" d="100"/>
        </p:scale>
        <p:origin x="-3744" y="-4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5B022-D7A7-1546-AA77-3EE81BC26AC5}" type="datetimeFigureOut">
              <a:rPr lang="de-DE" smtClean="0"/>
              <a:t>24.11.25</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7CB39-2108-7443-84F6-FADCAB67C815}" type="slidenum">
              <a:rPr lang="de-DE" smtClean="0"/>
              <a:t>‹Nr.›</a:t>
            </a:fld>
            <a:endParaRPr lang="de-DE"/>
          </a:p>
        </p:txBody>
      </p:sp>
    </p:spTree>
    <p:extLst>
      <p:ext uri="{BB962C8B-B14F-4D97-AF65-F5344CB8AC3E}">
        <p14:creationId xmlns:p14="http://schemas.microsoft.com/office/powerpoint/2010/main" val="108040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BB710-D1C5-FA4D-9711-8FF065FA467A}"/>
              </a:ext>
            </a:extLst>
          </p:cNvPr>
          <p:cNvSpPr>
            <a:spLocks noGrp="1"/>
          </p:cNvSpPr>
          <p:nvPr>
            <p:ph type="ctrTitle"/>
          </p:nvPr>
        </p:nvSpPr>
        <p:spPr>
          <a:xfrm>
            <a:off x="1238250" y="1122363"/>
            <a:ext cx="7429500" cy="2387600"/>
          </a:xfrm>
        </p:spPr>
        <p:txBody>
          <a:bodyPr anchor="b"/>
          <a:lstStyle>
            <a:lvl1pPr algn="ctr">
              <a:defRPr sz="4875"/>
            </a:lvl1pPr>
          </a:lstStyle>
          <a:p>
            <a:r>
              <a:rPr lang="de-DE"/>
              <a:t>Mastertitelformat bearbeiten</a:t>
            </a:r>
          </a:p>
        </p:txBody>
      </p:sp>
      <p:sp>
        <p:nvSpPr>
          <p:cNvPr id="3" name="Untertitel 2">
            <a:extLst>
              <a:ext uri="{FF2B5EF4-FFF2-40B4-BE49-F238E27FC236}">
                <a16:creationId xmlns:a16="http://schemas.microsoft.com/office/drawing/2014/main" id="{FDF34907-9BED-FE4D-AF40-41A19BADD931}"/>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a:t>Master-Untertitelformat bearbeiten</a:t>
            </a:r>
          </a:p>
        </p:txBody>
      </p:sp>
      <p:sp>
        <p:nvSpPr>
          <p:cNvPr id="4" name="Datumsplatzhalter 3">
            <a:extLst>
              <a:ext uri="{FF2B5EF4-FFF2-40B4-BE49-F238E27FC236}">
                <a16:creationId xmlns:a16="http://schemas.microsoft.com/office/drawing/2014/main" id="{25233518-FA20-CA4D-931D-ADB65696AF0B}"/>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5" name="Fußzeilenplatzhalter 4">
            <a:extLst>
              <a:ext uri="{FF2B5EF4-FFF2-40B4-BE49-F238E27FC236}">
                <a16:creationId xmlns:a16="http://schemas.microsoft.com/office/drawing/2014/main" id="{D81610B4-BBA8-7F44-876E-91C35FCBC62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F4F0BA-4D8E-C346-B59B-645B5DA81E51}"/>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28054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6029A-CB77-C345-B4A0-74285D0D104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068E1D9-6BEF-3142-BF7E-FCE8D3366007}"/>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2666F7B8-CE42-4B4B-9093-ED11F3DE49AF}"/>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5" name="Fußzeilenplatzhalter 4">
            <a:extLst>
              <a:ext uri="{FF2B5EF4-FFF2-40B4-BE49-F238E27FC236}">
                <a16:creationId xmlns:a16="http://schemas.microsoft.com/office/drawing/2014/main" id="{9200413D-DAEC-224B-A676-6A72A4E98F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563478-9DF8-4048-B788-85C046D7E074}"/>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64337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3FDB110-E6CE-364B-BF52-E756C7141FB3}"/>
              </a:ext>
            </a:extLst>
          </p:cNvPr>
          <p:cNvSpPr>
            <a:spLocks noGrp="1"/>
          </p:cNvSpPr>
          <p:nvPr>
            <p:ph type="title" orient="vert"/>
          </p:nvPr>
        </p:nvSpPr>
        <p:spPr>
          <a:xfrm>
            <a:off x="7088981" y="365125"/>
            <a:ext cx="2135981"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0E4026F-DE9C-0B4D-89AE-6BE5B9D650F9}"/>
              </a:ext>
            </a:extLst>
          </p:cNvPr>
          <p:cNvSpPr>
            <a:spLocks noGrp="1"/>
          </p:cNvSpPr>
          <p:nvPr>
            <p:ph type="body" orient="vert" idx="1"/>
          </p:nvPr>
        </p:nvSpPr>
        <p:spPr>
          <a:xfrm>
            <a:off x="681037" y="365125"/>
            <a:ext cx="6284119"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B891F872-96FD-7A4F-A7A4-13C802FFF738}"/>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5" name="Fußzeilenplatzhalter 4">
            <a:extLst>
              <a:ext uri="{FF2B5EF4-FFF2-40B4-BE49-F238E27FC236}">
                <a16:creationId xmlns:a16="http://schemas.microsoft.com/office/drawing/2014/main" id="{12A20C8A-62F6-5747-9F9B-B0884195E3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906657-2CAE-4345-BDFA-FED54B0498BE}"/>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67725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rPr/>
              <a:t>‹Nr.›</a:t>
            </a:fld>
            <a:endParaRPr dirty="0"/>
          </a:p>
        </p:txBody>
      </p:sp>
    </p:spTree>
    <p:extLst>
      <p:ext uri="{BB962C8B-B14F-4D97-AF65-F5344CB8AC3E}">
        <p14:creationId xmlns:p14="http://schemas.microsoft.com/office/powerpoint/2010/main" val="28219029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E7A07-5642-D64E-BEBD-E0292798100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04DC30-84F8-A345-B288-33AB3467A49E}"/>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8DEB439-4B7E-564C-B639-7BEBB1D26799}"/>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5" name="Fußzeilenplatzhalter 4">
            <a:extLst>
              <a:ext uri="{FF2B5EF4-FFF2-40B4-BE49-F238E27FC236}">
                <a16:creationId xmlns:a16="http://schemas.microsoft.com/office/drawing/2014/main" id="{DFD00A54-F08B-7F4C-8E5E-967CE15979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198ECD-03C2-2048-8E04-B816210DBFE9}"/>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25995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754D6-FC32-644C-AC8A-B0838CFB7D93}"/>
              </a:ext>
            </a:extLst>
          </p:cNvPr>
          <p:cNvSpPr>
            <a:spLocks noGrp="1"/>
          </p:cNvSpPr>
          <p:nvPr>
            <p:ph type="title"/>
          </p:nvPr>
        </p:nvSpPr>
        <p:spPr>
          <a:xfrm>
            <a:off x="675878" y="1709739"/>
            <a:ext cx="8543925" cy="2852737"/>
          </a:xfrm>
        </p:spPr>
        <p:txBody>
          <a:bodyPr anchor="b"/>
          <a:lstStyle>
            <a:lvl1pPr>
              <a:defRPr sz="4875"/>
            </a:lvl1pPr>
          </a:lstStyle>
          <a:p>
            <a:r>
              <a:rPr lang="de-DE"/>
              <a:t>Mastertitelformat bearbeiten</a:t>
            </a:r>
          </a:p>
        </p:txBody>
      </p:sp>
      <p:sp>
        <p:nvSpPr>
          <p:cNvPr id="3" name="Textplatzhalter 2">
            <a:extLst>
              <a:ext uri="{FF2B5EF4-FFF2-40B4-BE49-F238E27FC236}">
                <a16:creationId xmlns:a16="http://schemas.microsoft.com/office/drawing/2014/main" id="{61DB6E0F-4998-B948-8326-E1094DE8C085}"/>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FC2D8184-6481-4A4D-8BEF-26DA64452057}"/>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5" name="Fußzeilenplatzhalter 4">
            <a:extLst>
              <a:ext uri="{FF2B5EF4-FFF2-40B4-BE49-F238E27FC236}">
                <a16:creationId xmlns:a16="http://schemas.microsoft.com/office/drawing/2014/main" id="{31CFD300-1AAB-4A45-9EF3-EEB588C65D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202450-E929-4E46-9AFF-C2C8D2404E8F}"/>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300960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58581-31FD-2041-AA82-41B3E6B874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0C9A191-A85A-7742-B6D4-5C6B648766B0}"/>
              </a:ext>
            </a:extLst>
          </p:cNvPr>
          <p:cNvSpPr>
            <a:spLocks noGrp="1"/>
          </p:cNvSpPr>
          <p:nvPr>
            <p:ph sz="half" idx="1"/>
          </p:nvPr>
        </p:nvSpPr>
        <p:spPr>
          <a:xfrm>
            <a:off x="681038" y="1825625"/>
            <a:ext cx="421005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119E402A-8E43-2748-B664-468B176AD019}"/>
              </a:ext>
            </a:extLst>
          </p:cNvPr>
          <p:cNvSpPr>
            <a:spLocks noGrp="1"/>
          </p:cNvSpPr>
          <p:nvPr>
            <p:ph sz="half" idx="2"/>
          </p:nvPr>
        </p:nvSpPr>
        <p:spPr>
          <a:xfrm>
            <a:off x="5014913" y="1825625"/>
            <a:ext cx="421005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A63245A2-C0CA-6E41-A99C-1A3A27F000E0}"/>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6" name="Fußzeilenplatzhalter 5">
            <a:extLst>
              <a:ext uri="{FF2B5EF4-FFF2-40B4-BE49-F238E27FC236}">
                <a16:creationId xmlns:a16="http://schemas.microsoft.com/office/drawing/2014/main" id="{945914BC-62CE-D948-B0BA-9C262398A13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2DFEED-50E9-7540-940E-EF6767B0666C}"/>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419380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5D314-70EA-7641-9513-5465A9B579A7}"/>
              </a:ext>
            </a:extLst>
          </p:cNvPr>
          <p:cNvSpPr>
            <a:spLocks noGrp="1"/>
          </p:cNvSpPr>
          <p:nvPr>
            <p:ph type="title"/>
          </p:nvPr>
        </p:nvSpPr>
        <p:spPr>
          <a:xfrm>
            <a:off x="682328" y="365126"/>
            <a:ext cx="8543925"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4F86F2C-8AAD-9646-9C27-C6AAFD58E114}"/>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0202B173-C1A9-EA41-B697-269DC0B9C7D9}"/>
              </a:ext>
            </a:extLst>
          </p:cNvPr>
          <p:cNvSpPr>
            <a:spLocks noGrp="1"/>
          </p:cNvSpPr>
          <p:nvPr>
            <p:ph sz="half" idx="2"/>
          </p:nvPr>
        </p:nvSpPr>
        <p:spPr>
          <a:xfrm>
            <a:off x="682328" y="2505075"/>
            <a:ext cx="4190702"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EFE94239-5F52-BF41-B1E3-9B2B222D5519}"/>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A1A3D0C4-6A01-FF49-99E1-4B71F1615CA5}"/>
              </a:ext>
            </a:extLst>
          </p:cNvPr>
          <p:cNvSpPr>
            <a:spLocks noGrp="1"/>
          </p:cNvSpPr>
          <p:nvPr>
            <p:ph sz="quarter" idx="4"/>
          </p:nvPr>
        </p:nvSpPr>
        <p:spPr>
          <a:xfrm>
            <a:off x="5014913" y="2505075"/>
            <a:ext cx="4211340"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2C06A4A8-AC04-0B4D-859A-5611B96577F0}"/>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8" name="Fußzeilenplatzhalter 7">
            <a:extLst>
              <a:ext uri="{FF2B5EF4-FFF2-40B4-BE49-F238E27FC236}">
                <a16:creationId xmlns:a16="http://schemas.microsoft.com/office/drawing/2014/main" id="{5C88098D-6AEA-0F4C-BA6B-F8D4ADC92E1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340AF55-80B9-6449-A06D-2F9D667CE3A1}"/>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387440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73EB5-D6E7-6E4B-8650-2D03CF8A2D2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FEC5E44-FBC8-DF49-B9DC-A5C78412B832}"/>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4" name="Fußzeilenplatzhalter 3">
            <a:extLst>
              <a:ext uri="{FF2B5EF4-FFF2-40B4-BE49-F238E27FC236}">
                <a16:creationId xmlns:a16="http://schemas.microsoft.com/office/drawing/2014/main" id="{075AB3AB-1B36-7F4C-9A00-58A7C90D05C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7CCB854-CF3B-C742-875F-CFE4C3991AE5}"/>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190518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13853B5-A9E6-AB46-8DDC-AE111E6D5C0E}"/>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3" name="Fußzeilenplatzhalter 2">
            <a:extLst>
              <a:ext uri="{FF2B5EF4-FFF2-40B4-BE49-F238E27FC236}">
                <a16:creationId xmlns:a16="http://schemas.microsoft.com/office/drawing/2014/main" id="{AE1349CE-1444-BE47-B1B6-54E15B4D0E8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AB02B62-5323-DD4E-8EC7-BE7128DF637C}"/>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248981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2C9CB-2867-884C-844B-689D5406B9B2}"/>
              </a:ext>
            </a:extLst>
          </p:cNvPr>
          <p:cNvSpPr>
            <a:spLocks noGrp="1"/>
          </p:cNvSpPr>
          <p:nvPr>
            <p:ph type="title"/>
          </p:nvPr>
        </p:nvSpPr>
        <p:spPr>
          <a:xfrm>
            <a:off x="682328" y="457200"/>
            <a:ext cx="3194943" cy="1600200"/>
          </a:xfrm>
        </p:spPr>
        <p:txBody>
          <a:bodyPr anchor="b"/>
          <a:lstStyle>
            <a:lvl1pPr>
              <a:defRPr sz="2600"/>
            </a:lvl1pPr>
          </a:lstStyle>
          <a:p>
            <a:r>
              <a:rPr lang="de-DE"/>
              <a:t>Mastertitelformat bearbeiten</a:t>
            </a:r>
          </a:p>
        </p:txBody>
      </p:sp>
      <p:sp>
        <p:nvSpPr>
          <p:cNvPr id="3" name="Inhaltsplatzhalter 2">
            <a:extLst>
              <a:ext uri="{FF2B5EF4-FFF2-40B4-BE49-F238E27FC236}">
                <a16:creationId xmlns:a16="http://schemas.microsoft.com/office/drawing/2014/main" id="{DEF2ACBB-0403-0B42-9FBF-F84C418154E8}"/>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6B24DAC6-BFB5-6549-B41F-984216113FFF}"/>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E448FAB1-D548-2B49-92E4-10AED4D1C307}"/>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6" name="Fußzeilenplatzhalter 5">
            <a:extLst>
              <a:ext uri="{FF2B5EF4-FFF2-40B4-BE49-F238E27FC236}">
                <a16:creationId xmlns:a16="http://schemas.microsoft.com/office/drawing/2014/main" id="{A2C0B848-B1E2-3749-9E60-47F1E5CB173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B05EEB0-CAB1-D44B-BA90-3FFBA48F6921}"/>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125790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2BF2A-A9A3-BC46-B243-1D2F128644C4}"/>
              </a:ext>
            </a:extLst>
          </p:cNvPr>
          <p:cNvSpPr>
            <a:spLocks noGrp="1"/>
          </p:cNvSpPr>
          <p:nvPr>
            <p:ph type="title"/>
          </p:nvPr>
        </p:nvSpPr>
        <p:spPr>
          <a:xfrm>
            <a:off x="682328" y="457200"/>
            <a:ext cx="3194943" cy="1600200"/>
          </a:xfrm>
        </p:spPr>
        <p:txBody>
          <a:bodyPr anchor="b"/>
          <a:lstStyle>
            <a:lvl1pPr>
              <a:defRPr sz="2600"/>
            </a:lvl1pPr>
          </a:lstStyle>
          <a:p>
            <a:r>
              <a:rPr lang="de-DE"/>
              <a:t>Mastertitelformat bearbeiten</a:t>
            </a:r>
          </a:p>
        </p:txBody>
      </p:sp>
      <p:sp>
        <p:nvSpPr>
          <p:cNvPr id="3" name="Bildplatzhalter 2">
            <a:extLst>
              <a:ext uri="{FF2B5EF4-FFF2-40B4-BE49-F238E27FC236}">
                <a16:creationId xmlns:a16="http://schemas.microsoft.com/office/drawing/2014/main" id="{0A1F9893-226E-984D-B960-68AF04B0E9B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de-DE"/>
          </a:p>
        </p:txBody>
      </p:sp>
      <p:sp>
        <p:nvSpPr>
          <p:cNvPr id="4" name="Textplatzhalter 3">
            <a:extLst>
              <a:ext uri="{FF2B5EF4-FFF2-40B4-BE49-F238E27FC236}">
                <a16:creationId xmlns:a16="http://schemas.microsoft.com/office/drawing/2014/main" id="{67D87B0B-7220-C54A-AEE0-25BE8C0D1C4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C1FD95F-7F9F-AF46-BBEE-3491C07666C5}"/>
              </a:ext>
            </a:extLst>
          </p:cNvPr>
          <p:cNvSpPr>
            <a:spLocks noGrp="1"/>
          </p:cNvSpPr>
          <p:nvPr>
            <p:ph type="dt" sz="half" idx="10"/>
          </p:nvPr>
        </p:nvSpPr>
        <p:spPr/>
        <p:txBody>
          <a:bodyPr/>
          <a:lstStyle/>
          <a:p>
            <a:fld id="{C2F51B43-165A-7E4F-8B66-52FFEACB55D0}" type="datetimeFigureOut">
              <a:rPr lang="de-DE" smtClean="0"/>
              <a:t>24.11.25</a:t>
            </a:fld>
            <a:endParaRPr lang="de-DE"/>
          </a:p>
        </p:txBody>
      </p:sp>
      <p:sp>
        <p:nvSpPr>
          <p:cNvPr id="6" name="Fußzeilenplatzhalter 5">
            <a:extLst>
              <a:ext uri="{FF2B5EF4-FFF2-40B4-BE49-F238E27FC236}">
                <a16:creationId xmlns:a16="http://schemas.microsoft.com/office/drawing/2014/main" id="{B6EA0662-3411-5B43-B458-AC75B5F5033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906821-B77E-C24E-97FD-6EEC8F728920}"/>
              </a:ext>
            </a:extLst>
          </p:cNvPr>
          <p:cNvSpPr>
            <a:spLocks noGrp="1"/>
          </p:cNvSpPr>
          <p:nvPr>
            <p:ph type="sldNum" sz="quarter" idx="12"/>
          </p:nvPr>
        </p:nvSpPr>
        <p:spPr/>
        <p:txBody>
          <a:bodyPr/>
          <a:lstStyle/>
          <a:p>
            <a:fld id="{6180E004-2724-7D47-91BF-B03E9CE0E0CC}" type="slidenum">
              <a:rPr lang="de-DE" smtClean="0"/>
              <a:t>‹Nr.›</a:t>
            </a:fld>
            <a:endParaRPr lang="de-DE"/>
          </a:p>
        </p:txBody>
      </p:sp>
    </p:spTree>
    <p:extLst>
      <p:ext uri="{BB962C8B-B14F-4D97-AF65-F5344CB8AC3E}">
        <p14:creationId xmlns:p14="http://schemas.microsoft.com/office/powerpoint/2010/main" val="72990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435A14B-5424-5D4F-8849-6E8EF80CDB0F}"/>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5369A50-FFFE-7740-82C2-23315913B4E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3F6A71CD-465F-7E42-B3DF-AB1A584583E6}"/>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2F51B43-165A-7E4F-8B66-52FFEACB55D0}" type="datetimeFigureOut">
              <a:rPr lang="de-DE" smtClean="0"/>
              <a:t>24.11.25</a:t>
            </a:fld>
            <a:endParaRPr lang="de-DE"/>
          </a:p>
        </p:txBody>
      </p:sp>
      <p:sp>
        <p:nvSpPr>
          <p:cNvPr id="5" name="Fußzeilenplatzhalter 4">
            <a:extLst>
              <a:ext uri="{FF2B5EF4-FFF2-40B4-BE49-F238E27FC236}">
                <a16:creationId xmlns:a16="http://schemas.microsoft.com/office/drawing/2014/main" id="{8DEACE68-6C4C-0D40-A367-03CAFCEF43E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B0409C0-B32D-6D46-9D6D-3B12B756879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6180E004-2724-7D47-91BF-B03E9CE0E0CC}" type="slidenum">
              <a:rPr lang="de-DE" smtClean="0"/>
              <a:t>‹Nr.›</a:t>
            </a:fld>
            <a:endParaRPr lang="de-DE"/>
          </a:p>
        </p:txBody>
      </p:sp>
    </p:spTree>
    <p:extLst>
      <p:ext uri="{BB962C8B-B14F-4D97-AF65-F5344CB8AC3E}">
        <p14:creationId xmlns:p14="http://schemas.microsoft.com/office/powerpoint/2010/main" val="39091532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de-D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image" Target="../media/image1.emf"/><Relationship Id="rId16"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19" Type="http://schemas.openxmlformats.org/officeDocument/2006/relationships/image" Target="../media/image18.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image" Target="../media/image1.emf"/><Relationship Id="rId16"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19" Type="http://schemas.openxmlformats.org/officeDocument/2006/relationships/image" Target="../media/image18.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CCF9-5662-BC4E-1B9D-8784E97E0F42}"/>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4E09A89A-E722-F8F0-4E10-3DFA52F587CF}"/>
              </a:ext>
            </a:extLst>
          </p:cNvPr>
          <p:cNvSpPr txBox="1"/>
          <p:nvPr/>
        </p:nvSpPr>
        <p:spPr>
          <a:xfrm>
            <a:off x="5164478" y="6619552"/>
            <a:ext cx="6600703" cy="230832"/>
          </a:xfrm>
          <a:prstGeom prst="rect">
            <a:avLst/>
          </a:prstGeom>
          <a:noFill/>
        </p:spPr>
        <p:txBody>
          <a:bodyPr wrap="square" rtlCol="0">
            <a:spAutoFit/>
          </a:bodyPr>
          <a:lstStyle/>
          <a:p>
            <a:r>
              <a:rPr lang="de-DE" sz="900" dirty="0">
                <a:solidFill>
                  <a:schemeClr val="accent5">
                    <a:lumMod val="50000"/>
                  </a:schemeClr>
                </a:solidFill>
                <a:latin typeface="Corbel" panose="020B0503020204020204" pitchFamily="34" charset="0"/>
              </a:rPr>
              <a:t>Konzeption: Yvonne </a:t>
            </a:r>
            <a:r>
              <a:rPr lang="de-DE" sz="900" dirty="0" err="1">
                <a:solidFill>
                  <a:schemeClr val="accent5">
                    <a:lumMod val="50000"/>
                  </a:schemeClr>
                </a:solidFill>
                <a:latin typeface="Corbel" panose="020B0503020204020204" pitchFamily="34" charset="0"/>
              </a:rPr>
              <a:t>Vockerodt</a:t>
            </a:r>
            <a:r>
              <a:rPr lang="de-DE" sz="900" dirty="0">
                <a:solidFill>
                  <a:schemeClr val="accent5">
                    <a:lumMod val="50000"/>
                  </a:schemeClr>
                </a:solidFill>
                <a:latin typeface="Corbel" panose="020B0503020204020204" pitchFamily="34" charset="0"/>
              </a:rPr>
              <a:t>  </a:t>
            </a:r>
            <a:r>
              <a:rPr lang="de-DE" sz="900" dirty="0" err="1">
                <a:solidFill>
                  <a:schemeClr val="accent5">
                    <a:lumMod val="50000"/>
                  </a:schemeClr>
                </a:solidFill>
                <a:latin typeface="Corbel" panose="020B0503020204020204" pitchFamily="34" charset="0"/>
              </a:rPr>
              <a:t>www.umsicht.net</a:t>
            </a:r>
            <a:r>
              <a:rPr lang="de-DE" sz="900" dirty="0">
                <a:solidFill>
                  <a:schemeClr val="accent5">
                    <a:lumMod val="50000"/>
                  </a:schemeClr>
                </a:solidFill>
                <a:latin typeface="Corbel" panose="020B0503020204020204" pitchFamily="34" charset="0"/>
              </a:rPr>
              <a:t> I Grafik: Petra Wehling </a:t>
            </a:r>
            <a:r>
              <a:rPr lang="de-DE" sz="900" dirty="0" err="1">
                <a:solidFill>
                  <a:schemeClr val="accent5">
                    <a:lumMod val="50000"/>
                  </a:schemeClr>
                </a:solidFill>
                <a:latin typeface="Corbel" panose="020B0503020204020204" pitchFamily="34" charset="0"/>
              </a:rPr>
              <a:t>www.platzfuenf.de</a:t>
            </a:r>
            <a:endParaRPr lang="de-DE" sz="900" dirty="0">
              <a:solidFill>
                <a:schemeClr val="accent5">
                  <a:lumMod val="50000"/>
                </a:schemeClr>
              </a:solidFill>
              <a:latin typeface="Corbel" panose="020B0503020204020204" pitchFamily="34" charset="0"/>
            </a:endParaRPr>
          </a:p>
        </p:txBody>
      </p:sp>
      <p:sp>
        <p:nvSpPr>
          <p:cNvPr id="7" name="Diagonal liegende Ecken des Rechtecks abrunden 6">
            <a:extLst>
              <a:ext uri="{FF2B5EF4-FFF2-40B4-BE49-F238E27FC236}">
                <a16:creationId xmlns:a16="http://schemas.microsoft.com/office/drawing/2014/main" id="{C50DEE9A-06B4-EEAC-024A-CA8D48D7644F}"/>
              </a:ext>
            </a:extLst>
          </p:cNvPr>
          <p:cNvSpPr/>
          <p:nvPr/>
        </p:nvSpPr>
        <p:spPr>
          <a:xfrm rot="16200000">
            <a:off x="4410754" y="-3566427"/>
            <a:ext cx="1072366" cy="9250071"/>
          </a:xfrm>
          <a:prstGeom prst="round2DiagRect">
            <a:avLst/>
          </a:prstGeom>
          <a:gradFill>
            <a:gsLst>
              <a:gs pos="0">
                <a:srgbClr val="C1E0A8">
                  <a:alpha val="20223"/>
                </a:srgbClr>
              </a:gs>
              <a:gs pos="49000">
                <a:schemeClr val="accent6">
                  <a:lumMod val="40000"/>
                  <a:lumOff val="60000"/>
                  <a:alpha val="66000"/>
                </a:schemeClr>
              </a:gs>
              <a:gs pos="100000">
                <a:srgbClr val="B8E0C7">
                  <a:alpha val="9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EE6B6D26-09C7-4FC3-1899-D026300C32E1}"/>
              </a:ext>
            </a:extLst>
          </p:cNvPr>
          <p:cNvSpPr txBox="1"/>
          <p:nvPr/>
        </p:nvSpPr>
        <p:spPr>
          <a:xfrm>
            <a:off x="1422461" y="722983"/>
            <a:ext cx="7658533" cy="769441"/>
          </a:xfrm>
          <a:prstGeom prst="rect">
            <a:avLst/>
          </a:prstGeom>
          <a:noFill/>
        </p:spPr>
        <p:txBody>
          <a:bodyPr wrap="square" rtlCol="0">
            <a:spAutoFit/>
          </a:bodyPr>
          <a:lstStyle/>
          <a:p>
            <a:r>
              <a:rPr lang="de-DE" sz="2200" b="1" kern="0" dirty="0">
                <a:solidFill>
                  <a:schemeClr val="accent5">
                    <a:lumMod val="50000"/>
                  </a:schemeClr>
                </a:solidFill>
                <a:effectLst/>
                <a:latin typeface="Corbel" panose="020B0503020204020204" pitchFamily="34" charset="0"/>
                <a:ea typeface="Times New Roman" panose="02020603050405020304" pitchFamily="18" charset="0"/>
                <a:cs typeface="Times New Roman" panose="02020603050405020304" pitchFamily="18" charset="0"/>
              </a:rPr>
              <a:t>Icons zur </a:t>
            </a:r>
            <a:r>
              <a:rPr lang="de-DE" sz="2200" b="1" kern="0" dirty="0">
                <a:solidFill>
                  <a:schemeClr val="accent5">
                    <a:lumMod val="50000"/>
                  </a:schemeClr>
                </a:solidFill>
                <a:latin typeface="Corbel" panose="020B0503020204020204" pitchFamily="34" charset="0"/>
                <a:ea typeface="Times New Roman" panose="02020603050405020304" pitchFamily="18" charset="0"/>
                <a:cs typeface="Times New Roman" panose="02020603050405020304" pitchFamily="18" charset="0"/>
              </a:rPr>
              <a:t>B</a:t>
            </a:r>
            <a:r>
              <a:rPr lang="de-DE" sz="2200" b="1" kern="0" dirty="0">
                <a:solidFill>
                  <a:schemeClr val="accent5">
                    <a:lumMod val="50000"/>
                  </a:schemeClr>
                </a:solidFill>
                <a:effectLst/>
                <a:latin typeface="Corbel" panose="020B0503020204020204" pitchFamily="34" charset="0"/>
                <a:ea typeface="Times New Roman" panose="02020603050405020304" pitchFamily="18" charset="0"/>
                <a:cs typeface="Times New Roman" panose="02020603050405020304" pitchFamily="18" charset="0"/>
              </a:rPr>
              <a:t>estimmung pädagogischer Funktionen </a:t>
            </a:r>
            <a:br>
              <a:rPr lang="de-DE" sz="2200" b="1" kern="0" dirty="0">
                <a:solidFill>
                  <a:schemeClr val="accent5">
                    <a:lumMod val="50000"/>
                  </a:schemeClr>
                </a:solidFill>
                <a:effectLst/>
                <a:latin typeface="Corbel" panose="020B0503020204020204" pitchFamily="34" charset="0"/>
                <a:ea typeface="Times New Roman" panose="02020603050405020304" pitchFamily="18" charset="0"/>
                <a:cs typeface="Times New Roman" panose="02020603050405020304" pitchFamily="18" charset="0"/>
              </a:rPr>
            </a:br>
            <a:r>
              <a:rPr lang="de-DE" sz="2200" b="1" kern="0" dirty="0">
                <a:solidFill>
                  <a:schemeClr val="accent5">
                    <a:lumMod val="50000"/>
                  </a:schemeClr>
                </a:solidFill>
                <a:effectLst/>
                <a:latin typeface="Corbel" panose="020B0503020204020204" pitchFamily="34" charset="0"/>
                <a:ea typeface="Times New Roman" panose="02020603050405020304" pitchFamily="18" charset="0"/>
                <a:cs typeface="Times New Roman" panose="02020603050405020304" pitchFamily="18" charset="0"/>
              </a:rPr>
              <a:t>in schulischen Raumstrukturen </a:t>
            </a:r>
            <a:endParaRPr lang="de-DE" sz="2200" b="1" dirty="0">
              <a:solidFill>
                <a:schemeClr val="accent5">
                  <a:lumMod val="50000"/>
                </a:schemeClr>
              </a:solidFill>
              <a:latin typeface="Corbel" panose="020B0503020204020204" pitchFamily="34" charset="0"/>
            </a:endParaRPr>
          </a:p>
        </p:txBody>
      </p:sp>
      <p:sp>
        <p:nvSpPr>
          <p:cNvPr id="10" name="Diagonal liegende Ecken des Rechtecks abrunden 9">
            <a:extLst>
              <a:ext uri="{FF2B5EF4-FFF2-40B4-BE49-F238E27FC236}">
                <a16:creationId xmlns:a16="http://schemas.microsoft.com/office/drawing/2014/main" id="{9D2124D5-EF5C-7556-364B-ADF21919BF43}"/>
              </a:ext>
            </a:extLst>
          </p:cNvPr>
          <p:cNvSpPr/>
          <p:nvPr/>
        </p:nvSpPr>
        <p:spPr>
          <a:xfrm>
            <a:off x="321901" y="1752616"/>
            <a:ext cx="9250070" cy="4792700"/>
          </a:xfrm>
          <a:prstGeom prst="round2DiagRect">
            <a:avLst/>
          </a:prstGeom>
          <a:gradFill>
            <a:gsLst>
              <a:gs pos="0">
                <a:srgbClr val="C1E0A8">
                  <a:alpha val="20223"/>
                </a:srgbClr>
              </a:gs>
              <a:gs pos="49000">
                <a:schemeClr val="accent6">
                  <a:lumMod val="40000"/>
                  <a:lumOff val="60000"/>
                  <a:alpha val="66000"/>
                </a:schemeClr>
              </a:gs>
              <a:gs pos="100000">
                <a:srgbClr val="B8E0C7">
                  <a:alpha val="9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BA44B374-0F63-900C-4B7D-AB2CDAD663FB}"/>
              </a:ext>
            </a:extLst>
          </p:cNvPr>
          <p:cNvSpPr txBox="1"/>
          <p:nvPr/>
        </p:nvSpPr>
        <p:spPr>
          <a:xfrm>
            <a:off x="460233" y="2102931"/>
            <a:ext cx="8973405" cy="4785926"/>
          </a:xfrm>
          <a:prstGeom prst="rect">
            <a:avLst/>
          </a:prstGeom>
          <a:noFill/>
        </p:spPr>
        <p:txBody>
          <a:bodyPr wrap="square" rtlCol="0">
            <a:spAutoFit/>
          </a:bodyPr>
          <a:lstStyle/>
          <a:p>
            <a:pPr>
              <a:spcBef>
                <a:spcPts val="600"/>
              </a:spcBef>
              <a:spcAft>
                <a:spcPts val="600"/>
              </a:spcAft>
            </a:pPr>
            <a:r>
              <a:rPr lang="de-DE" sz="1000" dirty="0">
                <a:solidFill>
                  <a:schemeClr val="accent5">
                    <a:lumMod val="50000"/>
                  </a:schemeClr>
                </a:solidFill>
                <a:latin typeface="Corbel" panose="020B0503020204020204" pitchFamily="34" charset="0"/>
                <a:cs typeface="Times New Roman" panose="02020603050405020304" pitchFamily="18" charset="0"/>
              </a:rPr>
              <a:t>Zur Gliederung von Raumstrukturen nach pädagogisch relevanten Funktionen dienen sogenannte „Icons“. </a:t>
            </a:r>
            <a:br>
              <a:rPr lang="de-DE" sz="1000" dirty="0">
                <a:solidFill>
                  <a:schemeClr val="accent5">
                    <a:lumMod val="50000"/>
                  </a:schemeClr>
                </a:solidFill>
                <a:latin typeface="Corbel" panose="020B0503020204020204" pitchFamily="34" charset="0"/>
                <a:cs typeface="Times New Roman" panose="02020603050405020304" pitchFamily="18" charset="0"/>
              </a:rPr>
            </a:br>
            <a:r>
              <a:rPr lang="de-DE" sz="1000" dirty="0">
                <a:solidFill>
                  <a:schemeClr val="accent5">
                    <a:lumMod val="50000"/>
                  </a:schemeClr>
                </a:solidFill>
                <a:latin typeface="Corbel" panose="020B0503020204020204" pitchFamily="34" charset="0"/>
                <a:cs typeface="Times New Roman" panose="02020603050405020304" pitchFamily="18" charset="0"/>
              </a:rPr>
              <a:t>Ausgedruckt und ausgeschnitten dienen sie bei konkreten Planungen als Arbeitsmaterial, um auf entsprechenden Grundrissen oder Flächenschemata im Maßstab 1: 100 mögliche Zonierungen zu entwickeln.</a:t>
            </a:r>
          </a:p>
          <a:p>
            <a:pPr>
              <a:spcBef>
                <a:spcPts val="600"/>
              </a:spcBef>
              <a:spcAft>
                <a:spcPts val="600"/>
              </a:spcAft>
            </a:pPr>
            <a:r>
              <a:rPr lang="de-DE" sz="1000" b="1" dirty="0">
                <a:solidFill>
                  <a:schemeClr val="accent5">
                    <a:lumMod val="50000"/>
                  </a:schemeClr>
                </a:solidFill>
                <a:latin typeface="Corbel" panose="020B0503020204020204" pitchFamily="34" charset="0"/>
                <a:cs typeface="Times New Roman" panose="02020603050405020304" pitchFamily="18" charset="0"/>
              </a:rPr>
              <a:t>Empfehlungen für die Arbeit mit den Icons</a:t>
            </a:r>
          </a:p>
          <a:p>
            <a:pPr>
              <a:spcBef>
                <a:spcPts val="600"/>
              </a:spcBef>
              <a:spcAft>
                <a:spcPts val="600"/>
              </a:spcAft>
            </a:pPr>
            <a:r>
              <a:rPr lang="de-DE" sz="1000" dirty="0">
                <a:solidFill>
                  <a:schemeClr val="accent5">
                    <a:lumMod val="50000"/>
                  </a:schemeClr>
                </a:solidFill>
                <a:latin typeface="Corbel" panose="020B0503020204020204" pitchFamily="34" charset="0"/>
                <a:cs typeface="Times New Roman" panose="02020603050405020304" pitchFamily="18" charset="0"/>
              </a:rPr>
              <a:t>Herangehensweise:</a:t>
            </a:r>
            <a:br>
              <a:rPr lang="de-DE" sz="1000" dirty="0">
                <a:solidFill>
                  <a:schemeClr val="accent5">
                    <a:lumMod val="50000"/>
                  </a:schemeClr>
                </a:solidFill>
                <a:latin typeface="Corbel" panose="020B0503020204020204" pitchFamily="34" charset="0"/>
                <a:cs typeface="Times New Roman" panose="02020603050405020304" pitchFamily="18" charset="0"/>
              </a:rPr>
            </a:br>
            <a:br>
              <a:rPr lang="de-DE" sz="1000" dirty="0">
                <a:solidFill>
                  <a:schemeClr val="accent5">
                    <a:lumMod val="50000"/>
                  </a:schemeClr>
                </a:solidFill>
                <a:latin typeface="Corbel" panose="020B0503020204020204" pitchFamily="34" charset="0"/>
                <a:cs typeface="Times New Roman" panose="02020603050405020304" pitchFamily="18" charset="0"/>
              </a:rPr>
            </a:br>
            <a:r>
              <a:rPr lang="de-DE" sz="1000" dirty="0">
                <a:solidFill>
                  <a:schemeClr val="accent5">
                    <a:lumMod val="50000"/>
                  </a:schemeClr>
                </a:solidFill>
                <a:latin typeface="Corbel" panose="020B0503020204020204" pitchFamily="34" charset="0"/>
                <a:cs typeface="Times New Roman" panose="02020603050405020304" pitchFamily="18" charset="0"/>
              </a:rPr>
              <a:t>Bereiten Sie Grundrisse (Maßstab 1:100)  vor. </a:t>
            </a:r>
            <a:br>
              <a:rPr lang="de-DE" sz="1000" dirty="0">
                <a:solidFill>
                  <a:schemeClr val="accent5">
                    <a:lumMod val="50000"/>
                  </a:schemeClr>
                </a:solidFill>
                <a:latin typeface="Corbel" panose="020B0503020204020204" pitchFamily="34" charset="0"/>
                <a:cs typeface="Times New Roman" panose="02020603050405020304" pitchFamily="18" charset="0"/>
              </a:rPr>
            </a:br>
            <a:br>
              <a:rPr lang="de-DE" sz="1000" dirty="0">
                <a:solidFill>
                  <a:schemeClr val="accent5">
                    <a:lumMod val="50000"/>
                  </a:schemeClr>
                </a:solidFill>
                <a:latin typeface="Corbel" panose="020B0503020204020204" pitchFamily="34" charset="0"/>
                <a:cs typeface="Times New Roman" panose="02020603050405020304" pitchFamily="18" charset="0"/>
              </a:rPr>
            </a:br>
            <a:r>
              <a:rPr lang="de-DE" sz="1000" dirty="0">
                <a:solidFill>
                  <a:schemeClr val="accent5">
                    <a:lumMod val="50000"/>
                  </a:schemeClr>
                </a:solidFill>
                <a:latin typeface="Corbel" panose="020B0503020204020204" pitchFamily="34" charset="0"/>
                <a:cs typeface="Times New Roman" panose="02020603050405020304" pitchFamily="18" charset="0"/>
              </a:rPr>
              <a:t>a. Verschaffen Sie sich einen Überblick über die Funktionen, die auf den Icons abgebildet sind. </a:t>
            </a:r>
            <a:br>
              <a:rPr lang="de-DE" sz="1000" dirty="0">
                <a:solidFill>
                  <a:schemeClr val="accent5">
                    <a:lumMod val="50000"/>
                  </a:schemeClr>
                </a:solidFill>
                <a:latin typeface="Corbel" panose="020B0503020204020204" pitchFamily="34" charset="0"/>
                <a:cs typeface="Times New Roman" panose="02020603050405020304" pitchFamily="18" charset="0"/>
              </a:rPr>
            </a:br>
            <a:r>
              <a:rPr lang="de-DE" sz="1000" dirty="0">
                <a:solidFill>
                  <a:schemeClr val="accent5">
                    <a:lumMod val="50000"/>
                  </a:schemeClr>
                </a:solidFill>
                <a:latin typeface="Corbel" panose="020B0503020204020204" pitchFamily="34" charset="0"/>
                <a:cs typeface="Times New Roman" panose="02020603050405020304" pitchFamily="18" charset="0"/>
              </a:rPr>
              <a:t>Welche Funktionen sind aus Ihrer Sicht sinnvoll? Welche Funktionen müssen ergänzt werden? Bitte ergänzen Sie fehlende Funktionen, indem Sie diese in die zur Verfügung stehenden  freien Kästchen eintragen (per Wort oder Bild).</a:t>
            </a:r>
            <a:br>
              <a:rPr lang="de-DE" sz="1000" dirty="0">
                <a:solidFill>
                  <a:schemeClr val="accent5">
                    <a:lumMod val="50000"/>
                  </a:schemeClr>
                </a:solidFill>
                <a:latin typeface="Corbel" panose="020B0503020204020204" pitchFamily="34" charset="0"/>
                <a:cs typeface="Times New Roman" panose="02020603050405020304" pitchFamily="18" charset="0"/>
              </a:rPr>
            </a:br>
            <a:br>
              <a:rPr lang="de-DE" sz="1000" dirty="0">
                <a:solidFill>
                  <a:schemeClr val="accent5">
                    <a:lumMod val="50000"/>
                  </a:schemeClr>
                </a:solidFill>
                <a:latin typeface="Corbel" panose="020B0503020204020204" pitchFamily="34" charset="0"/>
                <a:cs typeface="Times New Roman" panose="02020603050405020304" pitchFamily="18" charset="0"/>
              </a:rPr>
            </a:br>
            <a:r>
              <a:rPr lang="de-DE" sz="1000" dirty="0">
                <a:solidFill>
                  <a:schemeClr val="accent5">
                    <a:lumMod val="50000"/>
                  </a:schemeClr>
                </a:solidFill>
                <a:latin typeface="Corbel" panose="020B0503020204020204" pitchFamily="34" charset="0"/>
                <a:cs typeface="Times New Roman" panose="02020603050405020304" pitchFamily="18" charset="0"/>
              </a:rPr>
              <a:t>b. Kopieren Sie die Icons mehrmals, mit denen Sie weiterarbeiten wollen, und schneiden sie diese aus.</a:t>
            </a:r>
            <a:br>
              <a:rPr lang="de-DE" sz="1000" dirty="0">
                <a:solidFill>
                  <a:schemeClr val="accent5">
                    <a:lumMod val="50000"/>
                  </a:schemeClr>
                </a:solidFill>
                <a:latin typeface="Corbel" panose="020B0503020204020204" pitchFamily="34" charset="0"/>
                <a:cs typeface="Times New Roman" panose="02020603050405020304" pitchFamily="18" charset="0"/>
              </a:rPr>
            </a:br>
            <a:r>
              <a:rPr lang="de-DE" sz="1000" dirty="0">
                <a:solidFill>
                  <a:schemeClr val="accent5">
                    <a:lumMod val="50000"/>
                  </a:schemeClr>
                </a:solidFill>
                <a:latin typeface="Corbel" panose="020B0503020204020204" pitchFamily="34" charset="0"/>
                <a:cs typeface="Times New Roman" panose="02020603050405020304" pitchFamily="18" charset="0"/>
              </a:rPr>
              <a:t>Jedes Icon hat die Größe von 2 x 2 cm und entspricht somit 4 qm im Grundriss (1:100).</a:t>
            </a:r>
          </a:p>
          <a:p>
            <a:pPr>
              <a:spcBef>
                <a:spcPts val="600"/>
              </a:spcBef>
              <a:spcAft>
                <a:spcPts val="600"/>
              </a:spcAft>
            </a:pPr>
            <a:r>
              <a:rPr lang="de-DE" sz="1000" dirty="0">
                <a:solidFill>
                  <a:schemeClr val="accent5">
                    <a:lumMod val="50000"/>
                  </a:schemeClr>
                </a:solidFill>
                <a:latin typeface="Corbel" panose="020B0503020204020204" pitchFamily="34" charset="0"/>
                <a:cs typeface="Times New Roman" panose="02020603050405020304" pitchFamily="18" charset="0"/>
              </a:rPr>
              <a:t>d. Beschreiben Sie (ggf. in Kleingruppen) für drei unterschiedliche </a:t>
            </a:r>
            <a:r>
              <a:rPr lang="de-DE" sz="1000" dirty="0" err="1">
                <a:solidFill>
                  <a:schemeClr val="accent5">
                    <a:lumMod val="50000"/>
                  </a:schemeClr>
                </a:solidFill>
                <a:latin typeface="Corbel" panose="020B0503020204020204" pitchFamily="34" charset="0"/>
                <a:cs typeface="Times New Roman" panose="02020603050405020304" pitchFamily="18" charset="0"/>
              </a:rPr>
              <a:t>Schüler:innen</a:t>
            </a:r>
            <a:r>
              <a:rPr lang="de-DE" sz="1000" dirty="0">
                <a:solidFill>
                  <a:schemeClr val="accent5">
                    <a:lumMod val="50000"/>
                  </a:schemeClr>
                </a:solidFill>
                <a:latin typeface="Corbel" panose="020B0503020204020204" pitchFamily="34" charset="0"/>
                <a:cs typeface="Times New Roman" panose="02020603050405020304" pitchFamily="18" charset="0"/>
              </a:rPr>
              <a:t> einen Schultag für die Zeiten, in denen sie sich auf der Lernebenen aufhalten. Nennen Sie die Aktivitäten der </a:t>
            </a:r>
            <a:r>
              <a:rPr lang="de-DE" sz="1000" dirty="0" err="1">
                <a:solidFill>
                  <a:schemeClr val="accent5">
                    <a:lumMod val="50000"/>
                  </a:schemeClr>
                </a:solidFill>
                <a:latin typeface="Corbel" panose="020B0503020204020204" pitchFamily="34" charset="0"/>
                <a:cs typeface="Times New Roman" panose="02020603050405020304" pitchFamily="18" charset="0"/>
              </a:rPr>
              <a:t>Schüler:innen</a:t>
            </a:r>
            <a:r>
              <a:rPr lang="de-DE" sz="1000" dirty="0">
                <a:solidFill>
                  <a:schemeClr val="accent5">
                    <a:lumMod val="50000"/>
                  </a:schemeClr>
                </a:solidFill>
                <a:latin typeface="Corbel" panose="020B0503020204020204" pitchFamily="34" charset="0"/>
                <a:cs typeface="Times New Roman" panose="02020603050405020304" pitchFamily="18" charset="0"/>
              </a:rPr>
              <a:t> und die Orte bzw. Funktionen, indem Sie die Icons nutzen. Berücksichtigen Sie dabei auch die Perspektiven und Aktivitäten der Kolleg:innen/Teams. Entwickeln Sie Szenarien auf den Lernebenen für einen gesamten Tag.</a:t>
            </a:r>
          </a:p>
          <a:p>
            <a:pPr>
              <a:spcBef>
                <a:spcPts val="600"/>
              </a:spcBef>
              <a:spcAft>
                <a:spcPts val="600"/>
              </a:spcAft>
            </a:pPr>
            <a:r>
              <a:rPr lang="de-DE" sz="1000" dirty="0">
                <a:solidFill>
                  <a:schemeClr val="accent5">
                    <a:lumMod val="50000"/>
                  </a:schemeClr>
                </a:solidFill>
                <a:latin typeface="Corbel" panose="020B0503020204020204" pitchFamily="34" charset="0"/>
                <a:cs typeface="Times New Roman" panose="02020603050405020304" pitchFamily="18" charset="0"/>
              </a:rPr>
              <a:t>e. Vergewissern Sie sich im Anschluss, dass die ausgewählten Icons als pädagogische Funktionen im Gesamtgefüge für alle passend platziert sind.</a:t>
            </a:r>
          </a:p>
          <a:p>
            <a:pPr>
              <a:spcBef>
                <a:spcPts val="600"/>
              </a:spcBef>
              <a:spcAft>
                <a:spcPts val="600"/>
              </a:spcAft>
            </a:pPr>
            <a:r>
              <a:rPr lang="de-DE" sz="1000" dirty="0">
                <a:solidFill>
                  <a:schemeClr val="accent5">
                    <a:lumMod val="50000"/>
                  </a:schemeClr>
                </a:solidFill>
                <a:latin typeface="Corbel" panose="020B0503020204020204" pitchFamily="34" charset="0"/>
                <a:cs typeface="Times New Roman" panose="02020603050405020304" pitchFamily="18" charset="0"/>
              </a:rPr>
              <a:t>f. Erörtern Sie, welche räumlichen Anforderungen für diese Funktionen relevant sind: Bodenbeläge, Raumteiler durch Regale, Stellwände oder Wände bzw. Türen etc. </a:t>
            </a:r>
          </a:p>
          <a:p>
            <a:pPr>
              <a:spcBef>
                <a:spcPts val="600"/>
              </a:spcBef>
              <a:spcAft>
                <a:spcPts val="600"/>
              </a:spcAft>
            </a:pPr>
            <a:br>
              <a:rPr lang="de-DE" sz="1000" dirty="0">
                <a:solidFill>
                  <a:schemeClr val="accent5">
                    <a:lumMod val="50000"/>
                  </a:schemeClr>
                </a:solidFill>
                <a:latin typeface="Corbel" panose="020B0503020204020204" pitchFamily="34" charset="0"/>
                <a:cs typeface="Times New Roman" panose="02020603050405020304" pitchFamily="18" charset="0"/>
              </a:rPr>
            </a:br>
            <a:endParaRPr lang="de-DE" sz="1000" dirty="0">
              <a:solidFill>
                <a:schemeClr val="accent5">
                  <a:lumMod val="50000"/>
                </a:schemeClr>
              </a:solidFill>
              <a:latin typeface="Corbel" panose="020B0503020204020204" pitchFamily="34" charset="0"/>
              <a:cs typeface="Times New Roman" panose="02020603050405020304" pitchFamily="18" charset="0"/>
            </a:endParaRPr>
          </a:p>
          <a:p>
            <a:br>
              <a:rPr lang="de-DE" sz="1000" dirty="0">
                <a:solidFill>
                  <a:schemeClr val="accent5">
                    <a:lumMod val="50000"/>
                  </a:schemeClr>
                </a:solidFill>
                <a:latin typeface="Corbel" panose="020B0503020204020204" pitchFamily="34" charset="0"/>
                <a:cs typeface="Times New Roman" panose="02020603050405020304" pitchFamily="18" charset="0"/>
              </a:rPr>
            </a:br>
            <a:br>
              <a:rPr lang="de-DE" sz="1000" dirty="0">
                <a:solidFill>
                  <a:schemeClr val="accent5">
                    <a:lumMod val="50000"/>
                  </a:schemeClr>
                </a:solidFill>
                <a:latin typeface="Corbel" panose="020B0503020204020204" pitchFamily="34" charset="0"/>
                <a:cs typeface="Times New Roman" panose="02020603050405020304" pitchFamily="18" charset="0"/>
              </a:rPr>
            </a:br>
            <a:endParaRPr lang="de-DE" sz="1000" dirty="0">
              <a:solidFill>
                <a:schemeClr val="accent5">
                  <a:lumMod val="50000"/>
                </a:schemeClr>
              </a:solidFill>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33915225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4D49C1-A4D8-6D45-A6DB-CB85CE68D8CE}"/>
              </a:ext>
            </a:extLst>
          </p:cNvPr>
          <p:cNvSpPr/>
          <p:nvPr/>
        </p:nvSpPr>
        <p:spPr>
          <a:xfrm>
            <a:off x="8287465" y="3429000"/>
            <a:ext cx="354730" cy="36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5">
                  <a:lumMod val="50000"/>
                </a:schemeClr>
              </a:solidFill>
            </a:endParaRPr>
          </a:p>
        </p:txBody>
      </p:sp>
      <p:sp>
        <p:nvSpPr>
          <p:cNvPr id="3" name="Rechteck 2">
            <a:extLst>
              <a:ext uri="{FF2B5EF4-FFF2-40B4-BE49-F238E27FC236}">
                <a16:creationId xmlns:a16="http://schemas.microsoft.com/office/drawing/2014/main" id="{8F139FFA-8B2E-C247-AA54-683BDE2EBB47}"/>
              </a:ext>
            </a:extLst>
          </p:cNvPr>
          <p:cNvSpPr/>
          <p:nvPr/>
        </p:nvSpPr>
        <p:spPr>
          <a:xfrm>
            <a:off x="5407773" y="4505093"/>
            <a:ext cx="399207" cy="33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5">
                  <a:lumMod val="50000"/>
                </a:schemeClr>
              </a:solidFill>
            </a:endParaRPr>
          </a:p>
        </p:txBody>
      </p:sp>
      <p:sp>
        <p:nvSpPr>
          <p:cNvPr id="17" name="Textfeld 16">
            <a:extLst>
              <a:ext uri="{FF2B5EF4-FFF2-40B4-BE49-F238E27FC236}">
                <a16:creationId xmlns:a16="http://schemas.microsoft.com/office/drawing/2014/main" id="{4FD76F42-B889-D44A-84FE-7F85FC4AFB08}"/>
              </a:ext>
            </a:extLst>
          </p:cNvPr>
          <p:cNvSpPr txBox="1"/>
          <p:nvPr/>
        </p:nvSpPr>
        <p:spPr>
          <a:xfrm>
            <a:off x="8339585" y="1343023"/>
            <a:ext cx="1401182" cy="3970318"/>
          </a:xfrm>
          <a:prstGeom prst="rect">
            <a:avLst/>
          </a:prstGeom>
          <a:noFill/>
        </p:spPr>
        <p:txBody>
          <a:bodyPr wrap="square" rtlCol="0">
            <a:spAutoFit/>
          </a:bodyPr>
          <a:lstStyle/>
          <a:p>
            <a:r>
              <a:rPr lang="de-DE" sz="1200" dirty="0">
                <a:solidFill>
                  <a:schemeClr val="accent5">
                    <a:lumMod val="50000"/>
                  </a:schemeClr>
                </a:solidFill>
                <a:latin typeface="Corbel" panose="020B0503020204020204" pitchFamily="34" charset="0"/>
              </a:rPr>
              <a:t>Rückzug + Pause</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Werken + Gestalten</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Forschen + Experimentieren</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p:txBody>
      </p:sp>
      <p:sp>
        <p:nvSpPr>
          <p:cNvPr id="18" name="Textfeld 17">
            <a:extLst>
              <a:ext uri="{FF2B5EF4-FFF2-40B4-BE49-F238E27FC236}">
                <a16:creationId xmlns:a16="http://schemas.microsoft.com/office/drawing/2014/main" id="{9B93B32A-2BBC-3248-9947-31AC5D0A0021}"/>
              </a:ext>
            </a:extLst>
          </p:cNvPr>
          <p:cNvSpPr txBox="1"/>
          <p:nvPr/>
        </p:nvSpPr>
        <p:spPr>
          <a:xfrm>
            <a:off x="5837877" y="0"/>
            <a:ext cx="1351016" cy="8032968"/>
          </a:xfrm>
          <a:prstGeom prst="rect">
            <a:avLst/>
          </a:prstGeom>
          <a:noFill/>
        </p:spPr>
        <p:txBody>
          <a:bodyPr wrap="square" rtlCol="0">
            <a:spAutoFit/>
          </a:bodyPr>
          <a:lstStyle/>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Stauraum + Sammlung</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Ruhe</a:t>
            </a:r>
          </a:p>
          <a:p>
            <a:r>
              <a:rPr lang="de-DE" sz="1200" dirty="0">
                <a:solidFill>
                  <a:schemeClr val="accent5">
                    <a:lumMod val="50000"/>
                  </a:schemeClr>
                </a:solidFill>
                <a:latin typeface="Corbel" panose="020B0503020204020204" pitchFamily="34" charset="0"/>
              </a:rPr>
              <a:t>„Raum-in-Raum“</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Versammlung +</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Treffpunkt</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Zusammenarbeit</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Sprachen</a:t>
            </a:r>
          </a:p>
          <a:p>
            <a:r>
              <a:rPr lang="de-DE" sz="1200" dirty="0">
                <a:solidFill>
                  <a:schemeClr val="accent5">
                    <a:lumMod val="50000"/>
                  </a:schemeClr>
                </a:solidFill>
                <a:latin typeface="Corbel" panose="020B0503020204020204" pitchFamily="34" charset="0"/>
              </a:rPr>
              <a:t>(Umgebung, Materialien)</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p:txBody>
      </p:sp>
      <p:sp>
        <p:nvSpPr>
          <p:cNvPr id="19" name="Textfeld 18">
            <a:extLst>
              <a:ext uri="{FF2B5EF4-FFF2-40B4-BE49-F238E27FC236}">
                <a16:creationId xmlns:a16="http://schemas.microsoft.com/office/drawing/2014/main" id="{8206418A-5131-0448-84CA-F14653151DD2}"/>
              </a:ext>
            </a:extLst>
          </p:cNvPr>
          <p:cNvSpPr txBox="1"/>
          <p:nvPr/>
        </p:nvSpPr>
        <p:spPr>
          <a:xfrm>
            <a:off x="3248132" y="1484120"/>
            <a:ext cx="1640200" cy="6924973"/>
          </a:xfrm>
          <a:prstGeom prst="rect">
            <a:avLst/>
          </a:prstGeom>
          <a:noFill/>
        </p:spPr>
        <p:txBody>
          <a:bodyPr wrap="square" rtlCol="0">
            <a:spAutoFit/>
          </a:bodyPr>
          <a:lstStyle/>
          <a:p>
            <a:r>
              <a:rPr lang="de-DE" sz="1200" dirty="0">
                <a:solidFill>
                  <a:schemeClr val="accent5">
                    <a:lumMod val="50000"/>
                  </a:schemeClr>
                </a:solidFill>
                <a:latin typeface="Corbel" panose="020B0503020204020204" pitchFamily="34" charset="0"/>
              </a:rPr>
              <a:t>Konzentration </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Recherchieren + </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Ausprobieren</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Fächerverbindende </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Bereiche + </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Themenecken +</a:t>
            </a:r>
          </a:p>
          <a:p>
            <a:r>
              <a:rPr lang="de-DE" sz="1200" dirty="0">
                <a:solidFill>
                  <a:schemeClr val="accent5">
                    <a:lumMod val="50000"/>
                  </a:schemeClr>
                </a:solidFill>
                <a:latin typeface="Corbel" panose="020B0503020204020204" pitchFamily="34" charset="0"/>
              </a:rPr>
              <a:t>Projekte</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Ausstellungsbereiche</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Mathematik</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(Umgebung, Materialien)</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p:txBody>
      </p:sp>
      <p:sp>
        <p:nvSpPr>
          <p:cNvPr id="20" name="Textfeld 19">
            <a:extLst>
              <a:ext uri="{FF2B5EF4-FFF2-40B4-BE49-F238E27FC236}">
                <a16:creationId xmlns:a16="http://schemas.microsoft.com/office/drawing/2014/main" id="{C1C9A7C9-1EC8-2C4A-B193-9FED4F4A6542}"/>
              </a:ext>
            </a:extLst>
          </p:cNvPr>
          <p:cNvSpPr txBox="1"/>
          <p:nvPr/>
        </p:nvSpPr>
        <p:spPr>
          <a:xfrm>
            <a:off x="1183968" y="1594793"/>
            <a:ext cx="1108810" cy="6370975"/>
          </a:xfrm>
          <a:prstGeom prst="rect">
            <a:avLst/>
          </a:prstGeom>
          <a:noFill/>
        </p:spPr>
        <p:txBody>
          <a:bodyPr wrap="square" rtlCol="0">
            <a:spAutoFit/>
          </a:bodyPr>
          <a:lstStyle/>
          <a:p>
            <a:r>
              <a:rPr lang="de-DE" sz="1200" dirty="0">
                <a:solidFill>
                  <a:schemeClr val="accent5">
                    <a:lumMod val="50000"/>
                  </a:schemeClr>
                </a:solidFill>
                <a:latin typeface="Corbel" panose="020B0503020204020204" pitchFamily="34" charset="0"/>
              </a:rPr>
              <a:t>Garderobe </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Persönliches Fach </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Input + </a:t>
            </a:r>
          </a:p>
          <a:p>
            <a:r>
              <a:rPr lang="de-DE" sz="1200" dirty="0">
                <a:solidFill>
                  <a:schemeClr val="accent5">
                    <a:lumMod val="50000"/>
                  </a:schemeClr>
                </a:solidFill>
                <a:latin typeface="Corbel" panose="020B0503020204020204" pitchFamily="34" charset="0"/>
              </a:rPr>
              <a:t>Präsentation</a:t>
            </a:r>
            <a:br>
              <a:rPr lang="de-DE" sz="1200" dirty="0">
                <a:solidFill>
                  <a:schemeClr val="accent5">
                    <a:lumMod val="50000"/>
                  </a:schemeClr>
                </a:solidFill>
                <a:latin typeface="Corbel" panose="020B0503020204020204" pitchFamily="34" charset="0"/>
              </a:rPr>
            </a:br>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Begleitung + </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Beratung</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br>
              <a:rPr lang="de-DE" sz="1200" dirty="0">
                <a:solidFill>
                  <a:schemeClr val="accent5">
                    <a:lumMod val="50000"/>
                  </a:schemeClr>
                </a:solidFill>
                <a:latin typeface="Corbel" panose="020B0503020204020204" pitchFamily="34" charset="0"/>
              </a:rPr>
            </a:br>
            <a:endParaRPr lang="de-DE" sz="1200" dirty="0">
              <a:solidFill>
                <a:schemeClr val="accent5">
                  <a:lumMod val="50000"/>
                </a:schemeClr>
              </a:solidFill>
              <a:latin typeface="Corbel" panose="020B0503020204020204" pitchFamily="34" charset="0"/>
            </a:endParaRPr>
          </a:p>
          <a:p>
            <a:r>
              <a:rPr lang="de-DE" sz="1200" dirty="0">
                <a:solidFill>
                  <a:schemeClr val="accent5">
                    <a:lumMod val="50000"/>
                  </a:schemeClr>
                </a:solidFill>
                <a:latin typeface="Corbel" panose="020B0503020204020204" pitchFamily="34" charset="0"/>
              </a:rPr>
              <a:t>Bewegung + </a:t>
            </a:r>
            <a:br>
              <a:rPr lang="de-DE" sz="1200" dirty="0">
                <a:solidFill>
                  <a:schemeClr val="accent5">
                    <a:lumMod val="50000"/>
                  </a:schemeClr>
                </a:solidFill>
                <a:latin typeface="Corbel" panose="020B0503020204020204" pitchFamily="34" charset="0"/>
              </a:rPr>
            </a:br>
            <a:r>
              <a:rPr lang="de-DE" sz="1200" dirty="0">
                <a:solidFill>
                  <a:schemeClr val="accent5">
                    <a:lumMod val="50000"/>
                  </a:schemeClr>
                </a:solidFill>
                <a:latin typeface="Corbel" panose="020B0503020204020204" pitchFamily="34" charset="0"/>
              </a:rPr>
              <a:t>Spiel</a:t>
            </a: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a:p>
            <a:endParaRPr lang="de-DE" sz="1200" dirty="0">
              <a:solidFill>
                <a:schemeClr val="accent5">
                  <a:lumMod val="50000"/>
                </a:schemeClr>
              </a:solidFill>
              <a:latin typeface="Corbel" panose="020B0503020204020204" pitchFamily="34" charset="0"/>
            </a:endParaRPr>
          </a:p>
        </p:txBody>
      </p:sp>
      <p:pic>
        <p:nvPicPr>
          <p:cNvPr id="16" name="Grafik 15">
            <a:extLst>
              <a:ext uri="{FF2B5EF4-FFF2-40B4-BE49-F238E27FC236}">
                <a16:creationId xmlns:a16="http://schemas.microsoft.com/office/drawing/2014/main" id="{9ADE6E57-1433-079F-09E6-AA02BBD5B7CC}"/>
              </a:ext>
            </a:extLst>
          </p:cNvPr>
          <p:cNvPicPr>
            <a:picLocks noChangeAspect="1"/>
          </p:cNvPicPr>
          <p:nvPr/>
        </p:nvPicPr>
        <p:blipFill>
          <a:blip r:embed="rId2"/>
          <a:stretch>
            <a:fillRect/>
          </a:stretch>
        </p:blipFill>
        <p:spPr>
          <a:xfrm>
            <a:off x="412382" y="1238106"/>
            <a:ext cx="723900" cy="723900"/>
          </a:xfrm>
          <a:prstGeom prst="rect">
            <a:avLst/>
          </a:prstGeom>
        </p:spPr>
      </p:pic>
      <p:pic>
        <p:nvPicPr>
          <p:cNvPr id="24" name="Grafik 23">
            <a:extLst>
              <a:ext uri="{FF2B5EF4-FFF2-40B4-BE49-F238E27FC236}">
                <a16:creationId xmlns:a16="http://schemas.microsoft.com/office/drawing/2014/main" id="{72F90CEC-D122-FB3F-DF1E-45F50339D655}"/>
              </a:ext>
            </a:extLst>
          </p:cNvPr>
          <p:cNvPicPr>
            <a:picLocks noChangeAspect="1"/>
          </p:cNvPicPr>
          <p:nvPr/>
        </p:nvPicPr>
        <p:blipFill>
          <a:blip r:embed="rId3"/>
          <a:stretch>
            <a:fillRect/>
          </a:stretch>
        </p:blipFill>
        <p:spPr>
          <a:xfrm>
            <a:off x="4988077" y="3332332"/>
            <a:ext cx="723900" cy="723900"/>
          </a:xfrm>
          <a:prstGeom prst="rect">
            <a:avLst/>
          </a:prstGeom>
        </p:spPr>
      </p:pic>
      <p:pic>
        <p:nvPicPr>
          <p:cNvPr id="26" name="Grafik 25">
            <a:extLst>
              <a:ext uri="{FF2B5EF4-FFF2-40B4-BE49-F238E27FC236}">
                <a16:creationId xmlns:a16="http://schemas.microsoft.com/office/drawing/2014/main" id="{ACD54449-7D38-B15B-4E05-1B36360BDD64}"/>
              </a:ext>
            </a:extLst>
          </p:cNvPr>
          <p:cNvPicPr>
            <a:picLocks noChangeAspect="1"/>
          </p:cNvPicPr>
          <p:nvPr/>
        </p:nvPicPr>
        <p:blipFill>
          <a:blip r:embed="rId4"/>
          <a:stretch>
            <a:fillRect/>
          </a:stretch>
        </p:blipFill>
        <p:spPr>
          <a:xfrm>
            <a:off x="446886" y="4353705"/>
            <a:ext cx="723900" cy="723900"/>
          </a:xfrm>
          <a:prstGeom prst="rect">
            <a:avLst/>
          </a:prstGeom>
        </p:spPr>
      </p:pic>
      <p:pic>
        <p:nvPicPr>
          <p:cNvPr id="30" name="Grafik 29">
            <a:extLst>
              <a:ext uri="{FF2B5EF4-FFF2-40B4-BE49-F238E27FC236}">
                <a16:creationId xmlns:a16="http://schemas.microsoft.com/office/drawing/2014/main" id="{B5DFBC6E-2F5F-3738-67EF-2AB0D7E9C24B}"/>
              </a:ext>
            </a:extLst>
          </p:cNvPr>
          <p:cNvPicPr>
            <a:picLocks noChangeAspect="1"/>
          </p:cNvPicPr>
          <p:nvPr/>
        </p:nvPicPr>
        <p:blipFill>
          <a:blip r:embed="rId5"/>
          <a:stretch>
            <a:fillRect/>
          </a:stretch>
        </p:blipFill>
        <p:spPr>
          <a:xfrm>
            <a:off x="423850" y="5510897"/>
            <a:ext cx="723900" cy="723900"/>
          </a:xfrm>
          <a:prstGeom prst="rect">
            <a:avLst/>
          </a:prstGeom>
        </p:spPr>
      </p:pic>
      <p:pic>
        <p:nvPicPr>
          <p:cNvPr id="32" name="Grafik 31">
            <a:extLst>
              <a:ext uri="{FF2B5EF4-FFF2-40B4-BE49-F238E27FC236}">
                <a16:creationId xmlns:a16="http://schemas.microsoft.com/office/drawing/2014/main" id="{0AEECB4E-B6F5-D313-D4C8-5D05D9296FB6}"/>
              </a:ext>
            </a:extLst>
          </p:cNvPr>
          <p:cNvPicPr>
            <a:picLocks noChangeAspect="1"/>
          </p:cNvPicPr>
          <p:nvPr/>
        </p:nvPicPr>
        <p:blipFill>
          <a:blip r:embed="rId6"/>
          <a:stretch>
            <a:fillRect/>
          </a:stretch>
        </p:blipFill>
        <p:spPr>
          <a:xfrm>
            <a:off x="5008920" y="4390011"/>
            <a:ext cx="723900" cy="723900"/>
          </a:xfrm>
          <a:prstGeom prst="rect">
            <a:avLst/>
          </a:prstGeom>
        </p:spPr>
      </p:pic>
      <p:pic>
        <p:nvPicPr>
          <p:cNvPr id="34" name="Grafik 33">
            <a:extLst>
              <a:ext uri="{FF2B5EF4-FFF2-40B4-BE49-F238E27FC236}">
                <a16:creationId xmlns:a16="http://schemas.microsoft.com/office/drawing/2014/main" id="{64D79C00-EF46-F008-472A-260F90F3CD50}"/>
              </a:ext>
            </a:extLst>
          </p:cNvPr>
          <p:cNvPicPr>
            <a:picLocks noChangeAspect="1"/>
          </p:cNvPicPr>
          <p:nvPr/>
        </p:nvPicPr>
        <p:blipFill>
          <a:blip r:embed="rId7"/>
          <a:stretch>
            <a:fillRect/>
          </a:stretch>
        </p:blipFill>
        <p:spPr>
          <a:xfrm>
            <a:off x="7424618" y="1248437"/>
            <a:ext cx="723900" cy="723900"/>
          </a:xfrm>
          <a:prstGeom prst="rect">
            <a:avLst/>
          </a:prstGeom>
        </p:spPr>
      </p:pic>
      <p:pic>
        <p:nvPicPr>
          <p:cNvPr id="36" name="Grafik 35">
            <a:extLst>
              <a:ext uri="{FF2B5EF4-FFF2-40B4-BE49-F238E27FC236}">
                <a16:creationId xmlns:a16="http://schemas.microsoft.com/office/drawing/2014/main" id="{5589E564-76D9-2C96-9CB5-C6F7D287F157}"/>
              </a:ext>
            </a:extLst>
          </p:cNvPr>
          <p:cNvPicPr>
            <a:picLocks noChangeAspect="1"/>
          </p:cNvPicPr>
          <p:nvPr/>
        </p:nvPicPr>
        <p:blipFill>
          <a:blip r:embed="rId8"/>
          <a:stretch>
            <a:fillRect/>
          </a:stretch>
        </p:blipFill>
        <p:spPr>
          <a:xfrm>
            <a:off x="423850" y="2248679"/>
            <a:ext cx="723900" cy="723900"/>
          </a:xfrm>
          <a:prstGeom prst="rect">
            <a:avLst/>
          </a:prstGeom>
        </p:spPr>
      </p:pic>
      <p:pic>
        <p:nvPicPr>
          <p:cNvPr id="38" name="Grafik 37">
            <a:extLst>
              <a:ext uri="{FF2B5EF4-FFF2-40B4-BE49-F238E27FC236}">
                <a16:creationId xmlns:a16="http://schemas.microsoft.com/office/drawing/2014/main" id="{D1FBC5DA-A028-71E6-E4DD-D7FAD36737A5}"/>
              </a:ext>
            </a:extLst>
          </p:cNvPr>
          <p:cNvPicPr>
            <a:picLocks noChangeAspect="1"/>
          </p:cNvPicPr>
          <p:nvPr/>
        </p:nvPicPr>
        <p:blipFill>
          <a:blip r:embed="rId9"/>
          <a:stretch>
            <a:fillRect/>
          </a:stretch>
        </p:blipFill>
        <p:spPr>
          <a:xfrm>
            <a:off x="7424618" y="2248679"/>
            <a:ext cx="723900" cy="723900"/>
          </a:xfrm>
          <a:prstGeom prst="rect">
            <a:avLst/>
          </a:prstGeom>
        </p:spPr>
      </p:pic>
      <p:pic>
        <p:nvPicPr>
          <p:cNvPr id="40" name="Grafik 39">
            <a:extLst>
              <a:ext uri="{FF2B5EF4-FFF2-40B4-BE49-F238E27FC236}">
                <a16:creationId xmlns:a16="http://schemas.microsoft.com/office/drawing/2014/main" id="{BDB1CE07-2D0C-E6CE-E92E-150C29956979}"/>
              </a:ext>
            </a:extLst>
          </p:cNvPr>
          <p:cNvPicPr>
            <a:picLocks noChangeAspect="1"/>
          </p:cNvPicPr>
          <p:nvPr/>
        </p:nvPicPr>
        <p:blipFill>
          <a:blip r:embed="rId10"/>
          <a:stretch>
            <a:fillRect/>
          </a:stretch>
        </p:blipFill>
        <p:spPr>
          <a:xfrm>
            <a:off x="7417900" y="3278548"/>
            <a:ext cx="723900" cy="723900"/>
          </a:xfrm>
          <a:prstGeom prst="rect">
            <a:avLst/>
          </a:prstGeom>
        </p:spPr>
      </p:pic>
      <p:pic>
        <p:nvPicPr>
          <p:cNvPr id="42" name="Grafik 41">
            <a:extLst>
              <a:ext uri="{FF2B5EF4-FFF2-40B4-BE49-F238E27FC236}">
                <a16:creationId xmlns:a16="http://schemas.microsoft.com/office/drawing/2014/main" id="{336DC4D3-F876-BCEC-7674-9B70CC6FD8FF}"/>
              </a:ext>
            </a:extLst>
          </p:cNvPr>
          <p:cNvPicPr>
            <a:picLocks noChangeAspect="1"/>
          </p:cNvPicPr>
          <p:nvPr/>
        </p:nvPicPr>
        <p:blipFill>
          <a:blip r:embed="rId11"/>
          <a:stretch>
            <a:fillRect/>
          </a:stretch>
        </p:blipFill>
        <p:spPr>
          <a:xfrm>
            <a:off x="2466204" y="5535358"/>
            <a:ext cx="723900" cy="723900"/>
          </a:xfrm>
          <a:prstGeom prst="rect">
            <a:avLst/>
          </a:prstGeom>
        </p:spPr>
      </p:pic>
      <p:pic>
        <p:nvPicPr>
          <p:cNvPr id="44" name="Grafik 43">
            <a:extLst>
              <a:ext uri="{FF2B5EF4-FFF2-40B4-BE49-F238E27FC236}">
                <a16:creationId xmlns:a16="http://schemas.microsoft.com/office/drawing/2014/main" id="{C4623526-D0A4-BFA5-5DA6-1DA90202C03E}"/>
              </a:ext>
            </a:extLst>
          </p:cNvPr>
          <p:cNvPicPr>
            <a:picLocks noChangeAspect="1"/>
          </p:cNvPicPr>
          <p:nvPr/>
        </p:nvPicPr>
        <p:blipFill>
          <a:blip r:embed="rId12"/>
          <a:stretch>
            <a:fillRect/>
          </a:stretch>
        </p:blipFill>
        <p:spPr>
          <a:xfrm>
            <a:off x="5008920" y="1248437"/>
            <a:ext cx="723900" cy="723900"/>
          </a:xfrm>
          <a:prstGeom prst="rect">
            <a:avLst/>
          </a:prstGeom>
        </p:spPr>
      </p:pic>
      <p:pic>
        <p:nvPicPr>
          <p:cNvPr id="46" name="Grafik 45">
            <a:extLst>
              <a:ext uri="{FF2B5EF4-FFF2-40B4-BE49-F238E27FC236}">
                <a16:creationId xmlns:a16="http://schemas.microsoft.com/office/drawing/2014/main" id="{46D7DC03-307E-89BB-590E-BBF41C350142}"/>
              </a:ext>
            </a:extLst>
          </p:cNvPr>
          <p:cNvPicPr>
            <a:picLocks noChangeAspect="1"/>
          </p:cNvPicPr>
          <p:nvPr/>
        </p:nvPicPr>
        <p:blipFill>
          <a:blip r:embed="rId13"/>
          <a:stretch>
            <a:fillRect/>
          </a:stretch>
        </p:blipFill>
        <p:spPr>
          <a:xfrm>
            <a:off x="2479675" y="1238106"/>
            <a:ext cx="723900" cy="723900"/>
          </a:xfrm>
          <a:prstGeom prst="rect">
            <a:avLst/>
          </a:prstGeom>
        </p:spPr>
      </p:pic>
      <p:pic>
        <p:nvPicPr>
          <p:cNvPr id="48" name="Grafik 47">
            <a:extLst>
              <a:ext uri="{FF2B5EF4-FFF2-40B4-BE49-F238E27FC236}">
                <a16:creationId xmlns:a16="http://schemas.microsoft.com/office/drawing/2014/main" id="{1F2B7F62-500C-B4E8-408B-09F120F4437B}"/>
              </a:ext>
            </a:extLst>
          </p:cNvPr>
          <p:cNvPicPr>
            <a:picLocks noChangeAspect="1"/>
          </p:cNvPicPr>
          <p:nvPr/>
        </p:nvPicPr>
        <p:blipFill>
          <a:blip r:embed="rId14"/>
          <a:stretch>
            <a:fillRect/>
          </a:stretch>
        </p:blipFill>
        <p:spPr>
          <a:xfrm>
            <a:off x="2495064" y="2248679"/>
            <a:ext cx="723900" cy="723900"/>
          </a:xfrm>
          <a:prstGeom prst="rect">
            <a:avLst/>
          </a:prstGeom>
        </p:spPr>
      </p:pic>
      <p:pic>
        <p:nvPicPr>
          <p:cNvPr id="54" name="Grafik 53">
            <a:extLst>
              <a:ext uri="{FF2B5EF4-FFF2-40B4-BE49-F238E27FC236}">
                <a16:creationId xmlns:a16="http://schemas.microsoft.com/office/drawing/2014/main" id="{BD22B632-5289-D704-BC11-B6C9CEF2A92A}"/>
              </a:ext>
            </a:extLst>
          </p:cNvPr>
          <p:cNvPicPr>
            <a:picLocks noChangeAspect="1"/>
          </p:cNvPicPr>
          <p:nvPr/>
        </p:nvPicPr>
        <p:blipFill>
          <a:blip r:embed="rId15"/>
          <a:stretch>
            <a:fillRect/>
          </a:stretch>
        </p:blipFill>
        <p:spPr>
          <a:xfrm>
            <a:off x="2494129" y="4353705"/>
            <a:ext cx="723900" cy="723900"/>
          </a:xfrm>
          <a:prstGeom prst="rect">
            <a:avLst/>
          </a:prstGeom>
        </p:spPr>
      </p:pic>
      <p:pic>
        <p:nvPicPr>
          <p:cNvPr id="56" name="Grafik 55">
            <a:extLst>
              <a:ext uri="{FF2B5EF4-FFF2-40B4-BE49-F238E27FC236}">
                <a16:creationId xmlns:a16="http://schemas.microsoft.com/office/drawing/2014/main" id="{C22D362F-F213-3C4C-7E36-631579D00E9B}"/>
              </a:ext>
            </a:extLst>
          </p:cNvPr>
          <p:cNvPicPr>
            <a:picLocks noChangeAspect="1"/>
          </p:cNvPicPr>
          <p:nvPr/>
        </p:nvPicPr>
        <p:blipFill>
          <a:blip r:embed="rId16"/>
          <a:stretch>
            <a:fillRect/>
          </a:stretch>
        </p:blipFill>
        <p:spPr>
          <a:xfrm>
            <a:off x="437178" y="3259252"/>
            <a:ext cx="723900" cy="723900"/>
          </a:xfrm>
          <a:prstGeom prst="rect">
            <a:avLst/>
          </a:prstGeom>
        </p:spPr>
      </p:pic>
      <p:pic>
        <p:nvPicPr>
          <p:cNvPr id="58" name="Grafik 57">
            <a:extLst>
              <a:ext uri="{FF2B5EF4-FFF2-40B4-BE49-F238E27FC236}">
                <a16:creationId xmlns:a16="http://schemas.microsoft.com/office/drawing/2014/main" id="{03362E55-30D2-50BD-888E-E2EFC10C525D}"/>
              </a:ext>
            </a:extLst>
          </p:cNvPr>
          <p:cNvPicPr>
            <a:picLocks noChangeAspect="1"/>
          </p:cNvPicPr>
          <p:nvPr/>
        </p:nvPicPr>
        <p:blipFill>
          <a:blip r:embed="rId17"/>
          <a:stretch>
            <a:fillRect/>
          </a:stretch>
        </p:blipFill>
        <p:spPr>
          <a:xfrm>
            <a:off x="5017183" y="5535358"/>
            <a:ext cx="723900" cy="723900"/>
          </a:xfrm>
          <a:prstGeom prst="rect">
            <a:avLst/>
          </a:prstGeom>
        </p:spPr>
      </p:pic>
      <p:pic>
        <p:nvPicPr>
          <p:cNvPr id="60" name="Grafik 59">
            <a:extLst>
              <a:ext uri="{FF2B5EF4-FFF2-40B4-BE49-F238E27FC236}">
                <a16:creationId xmlns:a16="http://schemas.microsoft.com/office/drawing/2014/main" id="{42F3E6A0-AAC1-567B-09A4-C331CE6EF349}"/>
              </a:ext>
            </a:extLst>
          </p:cNvPr>
          <p:cNvPicPr>
            <a:picLocks noChangeAspect="1"/>
          </p:cNvPicPr>
          <p:nvPr/>
        </p:nvPicPr>
        <p:blipFill>
          <a:blip r:embed="rId18"/>
          <a:stretch>
            <a:fillRect/>
          </a:stretch>
        </p:blipFill>
        <p:spPr>
          <a:xfrm>
            <a:off x="2472880" y="3259252"/>
            <a:ext cx="723900" cy="723900"/>
          </a:xfrm>
          <a:prstGeom prst="rect">
            <a:avLst/>
          </a:prstGeom>
        </p:spPr>
      </p:pic>
      <p:pic>
        <p:nvPicPr>
          <p:cNvPr id="62" name="Grafik 61">
            <a:extLst>
              <a:ext uri="{FF2B5EF4-FFF2-40B4-BE49-F238E27FC236}">
                <a16:creationId xmlns:a16="http://schemas.microsoft.com/office/drawing/2014/main" id="{A0215BD7-3533-8F0A-3835-BFE6C31EEE9A}"/>
              </a:ext>
            </a:extLst>
          </p:cNvPr>
          <p:cNvPicPr>
            <a:picLocks noChangeAspect="1"/>
          </p:cNvPicPr>
          <p:nvPr/>
        </p:nvPicPr>
        <p:blipFill>
          <a:blip r:embed="rId19"/>
          <a:stretch>
            <a:fillRect/>
          </a:stretch>
        </p:blipFill>
        <p:spPr>
          <a:xfrm>
            <a:off x="4997625" y="2262105"/>
            <a:ext cx="723900" cy="723900"/>
          </a:xfrm>
          <a:prstGeom prst="rect">
            <a:avLst/>
          </a:prstGeom>
        </p:spPr>
      </p:pic>
      <p:pic>
        <p:nvPicPr>
          <p:cNvPr id="63" name="Grafik 62">
            <a:extLst>
              <a:ext uri="{FF2B5EF4-FFF2-40B4-BE49-F238E27FC236}">
                <a16:creationId xmlns:a16="http://schemas.microsoft.com/office/drawing/2014/main" id="{F59AC446-E80E-E43D-1B38-09D8B75EB019}"/>
              </a:ext>
            </a:extLst>
          </p:cNvPr>
          <p:cNvPicPr>
            <a:picLocks noChangeAspect="1"/>
          </p:cNvPicPr>
          <p:nvPr/>
        </p:nvPicPr>
        <p:blipFill>
          <a:blip r:embed="rId10"/>
          <a:stretch>
            <a:fillRect/>
          </a:stretch>
        </p:blipFill>
        <p:spPr>
          <a:xfrm>
            <a:off x="7407928" y="4334108"/>
            <a:ext cx="723900" cy="723900"/>
          </a:xfrm>
          <a:prstGeom prst="rect">
            <a:avLst/>
          </a:prstGeom>
        </p:spPr>
      </p:pic>
      <p:sp>
        <p:nvSpPr>
          <p:cNvPr id="64" name="Rechteck 63">
            <a:extLst>
              <a:ext uri="{FF2B5EF4-FFF2-40B4-BE49-F238E27FC236}">
                <a16:creationId xmlns:a16="http://schemas.microsoft.com/office/drawing/2014/main" id="{6629D952-D548-B9D5-D6E6-927475EC30BF}"/>
              </a:ext>
            </a:extLst>
          </p:cNvPr>
          <p:cNvSpPr/>
          <p:nvPr/>
        </p:nvSpPr>
        <p:spPr>
          <a:xfrm>
            <a:off x="7441871" y="4365208"/>
            <a:ext cx="655457" cy="6553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5">
                  <a:lumMod val="50000"/>
                </a:schemeClr>
              </a:solidFill>
            </a:endParaRPr>
          </a:p>
        </p:txBody>
      </p:sp>
      <p:sp>
        <p:nvSpPr>
          <p:cNvPr id="4" name="Textfeld 3">
            <a:extLst>
              <a:ext uri="{FF2B5EF4-FFF2-40B4-BE49-F238E27FC236}">
                <a16:creationId xmlns:a16="http://schemas.microsoft.com/office/drawing/2014/main" id="{4532259C-C661-DAA3-91C8-4F0133BC22D5}"/>
              </a:ext>
            </a:extLst>
          </p:cNvPr>
          <p:cNvSpPr txBox="1"/>
          <p:nvPr/>
        </p:nvSpPr>
        <p:spPr>
          <a:xfrm>
            <a:off x="5164478" y="6619552"/>
            <a:ext cx="6600703" cy="230832"/>
          </a:xfrm>
          <a:prstGeom prst="rect">
            <a:avLst/>
          </a:prstGeom>
          <a:noFill/>
        </p:spPr>
        <p:txBody>
          <a:bodyPr wrap="square" rtlCol="0">
            <a:spAutoFit/>
          </a:bodyPr>
          <a:lstStyle/>
          <a:p>
            <a:r>
              <a:rPr lang="de-DE" sz="900" dirty="0">
                <a:solidFill>
                  <a:schemeClr val="accent5">
                    <a:lumMod val="50000"/>
                  </a:schemeClr>
                </a:solidFill>
                <a:latin typeface="Corbel" panose="020B0503020204020204" pitchFamily="34" charset="0"/>
              </a:rPr>
              <a:t>Konzeption: Yvonne </a:t>
            </a:r>
            <a:r>
              <a:rPr lang="de-DE" sz="900" dirty="0" err="1">
                <a:solidFill>
                  <a:schemeClr val="accent5">
                    <a:lumMod val="50000"/>
                  </a:schemeClr>
                </a:solidFill>
                <a:latin typeface="Corbel" panose="020B0503020204020204" pitchFamily="34" charset="0"/>
              </a:rPr>
              <a:t>Vockerodt</a:t>
            </a:r>
            <a:r>
              <a:rPr lang="de-DE" sz="900" dirty="0">
                <a:solidFill>
                  <a:schemeClr val="accent5">
                    <a:lumMod val="50000"/>
                  </a:schemeClr>
                </a:solidFill>
                <a:latin typeface="Corbel" panose="020B0503020204020204" pitchFamily="34" charset="0"/>
              </a:rPr>
              <a:t>  </a:t>
            </a:r>
            <a:r>
              <a:rPr lang="de-DE" sz="900" dirty="0" err="1">
                <a:solidFill>
                  <a:schemeClr val="accent5">
                    <a:lumMod val="50000"/>
                  </a:schemeClr>
                </a:solidFill>
                <a:latin typeface="Corbel" panose="020B0503020204020204" pitchFamily="34" charset="0"/>
              </a:rPr>
              <a:t>www.umsicht.net</a:t>
            </a:r>
            <a:r>
              <a:rPr lang="de-DE" sz="900" dirty="0">
                <a:solidFill>
                  <a:schemeClr val="accent5">
                    <a:lumMod val="50000"/>
                  </a:schemeClr>
                </a:solidFill>
                <a:latin typeface="Corbel" panose="020B0503020204020204" pitchFamily="34" charset="0"/>
              </a:rPr>
              <a:t> I Grafik: Petra Wehling </a:t>
            </a:r>
            <a:r>
              <a:rPr lang="de-DE" sz="900" dirty="0" err="1">
                <a:solidFill>
                  <a:schemeClr val="accent5">
                    <a:lumMod val="50000"/>
                  </a:schemeClr>
                </a:solidFill>
                <a:latin typeface="Corbel" panose="020B0503020204020204" pitchFamily="34" charset="0"/>
              </a:rPr>
              <a:t>www.platzfuenf.de</a:t>
            </a:r>
            <a:endParaRPr lang="de-DE" sz="900" dirty="0">
              <a:solidFill>
                <a:schemeClr val="accent5">
                  <a:lumMod val="50000"/>
                </a:schemeClr>
              </a:solidFill>
              <a:latin typeface="Corbel" panose="020B0503020204020204" pitchFamily="34" charset="0"/>
            </a:endParaRPr>
          </a:p>
        </p:txBody>
      </p:sp>
      <p:pic>
        <p:nvPicPr>
          <p:cNvPr id="5" name="Grafik 4">
            <a:extLst>
              <a:ext uri="{FF2B5EF4-FFF2-40B4-BE49-F238E27FC236}">
                <a16:creationId xmlns:a16="http://schemas.microsoft.com/office/drawing/2014/main" id="{DE406CEE-9A10-FF20-449F-07A0F3BF21F6}"/>
              </a:ext>
            </a:extLst>
          </p:cNvPr>
          <p:cNvPicPr>
            <a:picLocks noChangeAspect="1"/>
          </p:cNvPicPr>
          <p:nvPr/>
        </p:nvPicPr>
        <p:blipFill>
          <a:blip r:embed="rId10"/>
          <a:stretch>
            <a:fillRect/>
          </a:stretch>
        </p:blipFill>
        <p:spPr>
          <a:xfrm>
            <a:off x="7417900" y="5535358"/>
            <a:ext cx="723900" cy="723900"/>
          </a:xfrm>
          <a:prstGeom prst="rect">
            <a:avLst/>
          </a:prstGeom>
        </p:spPr>
      </p:pic>
      <p:sp>
        <p:nvSpPr>
          <p:cNvPr id="6" name="Rechteck 5">
            <a:extLst>
              <a:ext uri="{FF2B5EF4-FFF2-40B4-BE49-F238E27FC236}">
                <a16:creationId xmlns:a16="http://schemas.microsoft.com/office/drawing/2014/main" id="{7F48523F-42F6-B7CC-C832-03F315DB88AB}"/>
              </a:ext>
            </a:extLst>
          </p:cNvPr>
          <p:cNvSpPr/>
          <p:nvPr/>
        </p:nvSpPr>
        <p:spPr>
          <a:xfrm>
            <a:off x="7451843" y="5566458"/>
            <a:ext cx="655457" cy="6553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5">
                  <a:lumMod val="50000"/>
                </a:schemeClr>
              </a:solidFill>
            </a:endParaRPr>
          </a:p>
        </p:txBody>
      </p:sp>
    </p:spTree>
    <p:extLst>
      <p:ext uri="{BB962C8B-B14F-4D97-AF65-F5344CB8AC3E}">
        <p14:creationId xmlns:p14="http://schemas.microsoft.com/office/powerpoint/2010/main" val="6126433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F139FFA-8B2E-C247-AA54-683BDE2EBB47}"/>
              </a:ext>
            </a:extLst>
          </p:cNvPr>
          <p:cNvSpPr/>
          <p:nvPr/>
        </p:nvSpPr>
        <p:spPr>
          <a:xfrm>
            <a:off x="5117738" y="4515424"/>
            <a:ext cx="399207" cy="33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9ADE6E57-1433-079F-09E6-AA02BBD5B7CC}"/>
              </a:ext>
            </a:extLst>
          </p:cNvPr>
          <p:cNvPicPr>
            <a:picLocks noChangeAspect="1"/>
          </p:cNvPicPr>
          <p:nvPr/>
        </p:nvPicPr>
        <p:blipFill>
          <a:blip r:embed="rId2"/>
          <a:stretch>
            <a:fillRect/>
          </a:stretch>
        </p:blipFill>
        <p:spPr>
          <a:xfrm>
            <a:off x="412382" y="1238106"/>
            <a:ext cx="723900" cy="723900"/>
          </a:xfrm>
          <a:prstGeom prst="rect">
            <a:avLst/>
          </a:prstGeom>
        </p:spPr>
      </p:pic>
      <p:pic>
        <p:nvPicPr>
          <p:cNvPr id="24" name="Grafik 23">
            <a:extLst>
              <a:ext uri="{FF2B5EF4-FFF2-40B4-BE49-F238E27FC236}">
                <a16:creationId xmlns:a16="http://schemas.microsoft.com/office/drawing/2014/main" id="{72F90CEC-D122-FB3F-DF1E-45F50339D655}"/>
              </a:ext>
            </a:extLst>
          </p:cNvPr>
          <p:cNvPicPr>
            <a:picLocks noChangeAspect="1"/>
          </p:cNvPicPr>
          <p:nvPr/>
        </p:nvPicPr>
        <p:blipFill>
          <a:blip r:embed="rId3"/>
          <a:stretch>
            <a:fillRect/>
          </a:stretch>
        </p:blipFill>
        <p:spPr>
          <a:xfrm>
            <a:off x="4698042" y="3342663"/>
            <a:ext cx="723900" cy="723900"/>
          </a:xfrm>
          <a:prstGeom prst="rect">
            <a:avLst/>
          </a:prstGeom>
        </p:spPr>
      </p:pic>
      <p:pic>
        <p:nvPicPr>
          <p:cNvPr id="26" name="Grafik 25">
            <a:extLst>
              <a:ext uri="{FF2B5EF4-FFF2-40B4-BE49-F238E27FC236}">
                <a16:creationId xmlns:a16="http://schemas.microsoft.com/office/drawing/2014/main" id="{ACD54449-7D38-B15B-4E05-1B36360BDD64}"/>
              </a:ext>
            </a:extLst>
          </p:cNvPr>
          <p:cNvPicPr>
            <a:picLocks noChangeAspect="1"/>
          </p:cNvPicPr>
          <p:nvPr/>
        </p:nvPicPr>
        <p:blipFill>
          <a:blip r:embed="rId4"/>
          <a:stretch>
            <a:fillRect/>
          </a:stretch>
        </p:blipFill>
        <p:spPr>
          <a:xfrm>
            <a:off x="446886" y="4353705"/>
            <a:ext cx="723900" cy="723900"/>
          </a:xfrm>
          <a:prstGeom prst="rect">
            <a:avLst/>
          </a:prstGeom>
        </p:spPr>
      </p:pic>
      <p:pic>
        <p:nvPicPr>
          <p:cNvPr id="30" name="Grafik 29">
            <a:extLst>
              <a:ext uri="{FF2B5EF4-FFF2-40B4-BE49-F238E27FC236}">
                <a16:creationId xmlns:a16="http://schemas.microsoft.com/office/drawing/2014/main" id="{B5DFBC6E-2F5F-3738-67EF-2AB0D7E9C24B}"/>
              </a:ext>
            </a:extLst>
          </p:cNvPr>
          <p:cNvPicPr>
            <a:picLocks noChangeAspect="1"/>
          </p:cNvPicPr>
          <p:nvPr/>
        </p:nvPicPr>
        <p:blipFill>
          <a:blip r:embed="rId5"/>
          <a:stretch>
            <a:fillRect/>
          </a:stretch>
        </p:blipFill>
        <p:spPr>
          <a:xfrm>
            <a:off x="423850" y="5510897"/>
            <a:ext cx="723900" cy="723900"/>
          </a:xfrm>
          <a:prstGeom prst="rect">
            <a:avLst/>
          </a:prstGeom>
        </p:spPr>
      </p:pic>
      <p:pic>
        <p:nvPicPr>
          <p:cNvPr id="32" name="Grafik 31">
            <a:extLst>
              <a:ext uri="{FF2B5EF4-FFF2-40B4-BE49-F238E27FC236}">
                <a16:creationId xmlns:a16="http://schemas.microsoft.com/office/drawing/2014/main" id="{0AEECB4E-B6F5-D313-D4C8-5D05D9296FB6}"/>
              </a:ext>
            </a:extLst>
          </p:cNvPr>
          <p:cNvPicPr>
            <a:picLocks noChangeAspect="1"/>
          </p:cNvPicPr>
          <p:nvPr/>
        </p:nvPicPr>
        <p:blipFill>
          <a:blip r:embed="rId6"/>
          <a:stretch>
            <a:fillRect/>
          </a:stretch>
        </p:blipFill>
        <p:spPr>
          <a:xfrm>
            <a:off x="4718885" y="4400342"/>
            <a:ext cx="723900" cy="723900"/>
          </a:xfrm>
          <a:prstGeom prst="rect">
            <a:avLst/>
          </a:prstGeom>
        </p:spPr>
      </p:pic>
      <p:pic>
        <p:nvPicPr>
          <p:cNvPr id="34" name="Grafik 33">
            <a:extLst>
              <a:ext uri="{FF2B5EF4-FFF2-40B4-BE49-F238E27FC236}">
                <a16:creationId xmlns:a16="http://schemas.microsoft.com/office/drawing/2014/main" id="{64D79C00-EF46-F008-472A-260F90F3CD50}"/>
              </a:ext>
            </a:extLst>
          </p:cNvPr>
          <p:cNvPicPr>
            <a:picLocks noChangeAspect="1"/>
          </p:cNvPicPr>
          <p:nvPr/>
        </p:nvPicPr>
        <p:blipFill>
          <a:blip r:embed="rId7"/>
          <a:stretch>
            <a:fillRect/>
          </a:stretch>
        </p:blipFill>
        <p:spPr>
          <a:xfrm>
            <a:off x="6969971" y="1247265"/>
            <a:ext cx="723900" cy="723900"/>
          </a:xfrm>
          <a:prstGeom prst="rect">
            <a:avLst/>
          </a:prstGeom>
        </p:spPr>
      </p:pic>
      <p:pic>
        <p:nvPicPr>
          <p:cNvPr id="36" name="Grafik 35">
            <a:extLst>
              <a:ext uri="{FF2B5EF4-FFF2-40B4-BE49-F238E27FC236}">
                <a16:creationId xmlns:a16="http://schemas.microsoft.com/office/drawing/2014/main" id="{5589E564-76D9-2C96-9CB5-C6F7D287F157}"/>
              </a:ext>
            </a:extLst>
          </p:cNvPr>
          <p:cNvPicPr>
            <a:picLocks noChangeAspect="1"/>
          </p:cNvPicPr>
          <p:nvPr/>
        </p:nvPicPr>
        <p:blipFill>
          <a:blip r:embed="rId8"/>
          <a:stretch>
            <a:fillRect/>
          </a:stretch>
        </p:blipFill>
        <p:spPr>
          <a:xfrm>
            <a:off x="423850" y="2248679"/>
            <a:ext cx="723900" cy="723900"/>
          </a:xfrm>
          <a:prstGeom prst="rect">
            <a:avLst/>
          </a:prstGeom>
        </p:spPr>
      </p:pic>
      <p:pic>
        <p:nvPicPr>
          <p:cNvPr id="38" name="Grafik 37">
            <a:extLst>
              <a:ext uri="{FF2B5EF4-FFF2-40B4-BE49-F238E27FC236}">
                <a16:creationId xmlns:a16="http://schemas.microsoft.com/office/drawing/2014/main" id="{D1FBC5DA-A028-71E6-E4DD-D7FAD36737A5}"/>
              </a:ext>
            </a:extLst>
          </p:cNvPr>
          <p:cNvPicPr>
            <a:picLocks noChangeAspect="1"/>
          </p:cNvPicPr>
          <p:nvPr/>
        </p:nvPicPr>
        <p:blipFill>
          <a:blip r:embed="rId9"/>
          <a:stretch>
            <a:fillRect/>
          </a:stretch>
        </p:blipFill>
        <p:spPr>
          <a:xfrm>
            <a:off x="6969971" y="2247507"/>
            <a:ext cx="723900" cy="723900"/>
          </a:xfrm>
          <a:prstGeom prst="rect">
            <a:avLst/>
          </a:prstGeom>
        </p:spPr>
      </p:pic>
      <p:pic>
        <p:nvPicPr>
          <p:cNvPr id="40" name="Grafik 39">
            <a:extLst>
              <a:ext uri="{FF2B5EF4-FFF2-40B4-BE49-F238E27FC236}">
                <a16:creationId xmlns:a16="http://schemas.microsoft.com/office/drawing/2014/main" id="{BDB1CE07-2D0C-E6CE-E92E-150C29956979}"/>
              </a:ext>
            </a:extLst>
          </p:cNvPr>
          <p:cNvPicPr>
            <a:picLocks noChangeAspect="1"/>
          </p:cNvPicPr>
          <p:nvPr/>
        </p:nvPicPr>
        <p:blipFill>
          <a:blip r:embed="rId10"/>
          <a:stretch>
            <a:fillRect/>
          </a:stretch>
        </p:blipFill>
        <p:spPr>
          <a:xfrm>
            <a:off x="6963253" y="3277376"/>
            <a:ext cx="723900" cy="723900"/>
          </a:xfrm>
          <a:prstGeom prst="rect">
            <a:avLst/>
          </a:prstGeom>
        </p:spPr>
      </p:pic>
      <p:pic>
        <p:nvPicPr>
          <p:cNvPr id="42" name="Grafik 41">
            <a:extLst>
              <a:ext uri="{FF2B5EF4-FFF2-40B4-BE49-F238E27FC236}">
                <a16:creationId xmlns:a16="http://schemas.microsoft.com/office/drawing/2014/main" id="{336DC4D3-F876-BCEC-7674-9B70CC6FD8FF}"/>
              </a:ext>
            </a:extLst>
          </p:cNvPr>
          <p:cNvPicPr>
            <a:picLocks noChangeAspect="1"/>
          </p:cNvPicPr>
          <p:nvPr/>
        </p:nvPicPr>
        <p:blipFill>
          <a:blip r:embed="rId11"/>
          <a:stretch>
            <a:fillRect/>
          </a:stretch>
        </p:blipFill>
        <p:spPr>
          <a:xfrm>
            <a:off x="2466204" y="5535358"/>
            <a:ext cx="723900" cy="723900"/>
          </a:xfrm>
          <a:prstGeom prst="rect">
            <a:avLst/>
          </a:prstGeom>
        </p:spPr>
      </p:pic>
      <p:pic>
        <p:nvPicPr>
          <p:cNvPr id="44" name="Grafik 43">
            <a:extLst>
              <a:ext uri="{FF2B5EF4-FFF2-40B4-BE49-F238E27FC236}">
                <a16:creationId xmlns:a16="http://schemas.microsoft.com/office/drawing/2014/main" id="{C4623526-D0A4-BFA5-5DA6-1DA90202C03E}"/>
              </a:ext>
            </a:extLst>
          </p:cNvPr>
          <p:cNvPicPr>
            <a:picLocks noChangeAspect="1"/>
          </p:cNvPicPr>
          <p:nvPr/>
        </p:nvPicPr>
        <p:blipFill>
          <a:blip r:embed="rId12"/>
          <a:stretch>
            <a:fillRect/>
          </a:stretch>
        </p:blipFill>
        <p:spPr>
          <a:xfrm>
            <a:off x="4718885" y="1258768"/>
            <a:ext cx="723900" cy="723900"/>
          </a:xfrm>
          <a:prstGeom prst="rect">
            <a:avLst/>
          </a:prstGeom>
        </p:spPr>
      </p:pic>
      <p:pic>
        <p:nvPicPr>
          <p:cNvPr id="46" name="Grafik 45">
            <a:extLst>
              <a:ext uri="{FF2B5EF4-FFF2-40B4-BE49-F238E27FC236}">
                <a16:creationId xmlns:a16="http://schemas.microsoft.com/office/drawing/2014/main" id="{46D7DC03-307E-89BB-590E-BBF41C350142}"/>
              </a:ext>
            </a:extLst>
          </p:cNvPr>
          <p:cNvPicPr>
            <a:picLocks noChangeAspect="1"/>
          </p:cNvPicPr>
          <p:nvPr/>
        </p:nvPicPr>
        <p:blipFill>
          <a:blip r:embed="rId13"/>
          <a:stretch>
            <a:fillRect/>
          </a:stretch>
        </p:blipFill>
        <p:spPr>
          <a:xfrm>
            <a:off x="2479675" y="1238106"/>
            <a:ext cx="723900" cy="723900"/>
          </a:xfrm>
          <a:prstGeom prst="rect">
            <a:avLst/>
          </a:prstGeom>
        </p:spPr>
      </p:pic>
      <p:pic>
        <p:nvPicPr>
          <p:cNvPr id="48" name="Grafik 47">
            <a:extLst>
              <a:ext uri="{FF2B5EF4-FFF2-40B4-BE49-F238E27FC236}">
                <a16:creationId xmlns:a16="http://schemas.microsoft.com/office/drawing/2014/main" id="{1F2B7F62-500C-B4E8-408B-09F120F4437B}"/>
              </a:ext>
            </a:extLst>
          </p:cNvPr>
          <p:cNvPicPr>
            <a:picLocks noChangeAspect="1"/>
          </p:cNvPicPr>
          <p:nvPr/>
        </p:nvPicPr>
        <p:blipFill>
          <a:blip r:embed="rId14"/>
          <a:stretch>
            <a:fillRect/>
          </a:stretch>
        </p:blipFill>
        <p:spPr>
          <a:xfrm>
            <a:off x="2495064" y="2248679"/>
            <a:ext cx="723900" cy="723900"/>
          </a:xfrm>
          <a:prstGeom prst="rect">
            <a:avLst/>
          </a:prstGeom>
        </p:spPr>
      </p:pic>
      <p:pic>
        <p:nvPicPr>
          <p:cNvPr id="54" name="Grafik 53">
            <a:extLst>
              <a:ext uri="{FF2B5EF4-FFF2-40B4-BE49-F238E27FC236}">
                <a16:creationId xmlns:a16="http://schemas.microsoft.com/office/drawing/2014/main" id="{BD22B632-5289-D704-BC11-B6C9CEF2A92A}"/>
              </a:ext>
            </a:extLst>
          </p:cNvPr>
          <p:cNvPicPr>
            <a:picLocks noChangeAspect="1"/>
          </p:cNvPicPr>
          <p:nvPr/>
        </p:nvPicPr>
        <p:blipFill>
          <a:blip r:embed="rId15"/>
          <a:stretch>
            <a:fillRect/>
          </a:stretch>
        </p:blipFill>
        <p:spPr>
          <a:xfrm>
            <a:off x="2494129" y="4353705"/>
            <a:ext cx="723900" cy="723900"/>
          </a:xfrm>
          <a:prstGeom prst="rect">
            <a:avLst/>
          </a:prstGeom>
        </p:spPr>
      </p:pic>
      <p:pic>
        <p:nvPicPr>
          <p:cNvPr id="56" name="Grafik 55">
            <a:extLst>
              <a:ext uri="{FF2B5EF4-FFF2-40B4-BE49-F238E27FC236}">
                <a16:creationId xmlns:a16="http://schemas.microsoft.com/office/drawing/2014/main" id="{C22D362F-F213-3C4C-7E36-631579D00E9B}"/>
              </a:ext>
            </a:extLst>
          </p:cNvPr>
          <p:cNvPicPr>
            <a:picLocks noChangeAspect="1"/>
          </p:cNvPicPr>
          <p:nvPr/>
        </p:nvPicPr>
        <p:blipFill>
          <a:blip r:embed="rId16"/>
          <a:stretch>
            <a:fillRect/>
          </a:stretch>
        </p:blipFill>
        <p:spPr>
          <a:xfrm>
            <a:off x="437178" y="3259252"/>
            <a:ext cx="723900" cy="723900"/>
          </a:xfrm>
          <a:prstGeom prst="rect">
            <a:avLst/>
          </a:prstGeom>
        </p:spPr>
      </p:pic>
      <p:pic>
        <p:nvPicPr>
          <p:cNvPr id="58" name="Grafik 57">
            <a:extLst>
              <a:ext uri="{FF2B5EF4-FFF2-40B4-BE49-F238E27FC236}">
                <a16:creationId xmlns:a16="http://schemas.microsoft.com/office/drawing/2014/main" id="{03362E55-30D2-50BD-888E-E2EFC10C525D}"/>
              </a:ext>
            </a:extLst>
          </p:cNvPr>
          <p:cNvPicPr>
            <a:picLocks noChangeAspect="1"/>
          </p:cNvPicPr>
          <p:nvPr/>
        </p:nvPicPr>
        <p:blipFill>
          <a:blip r:embed="rId17"/>
          <a:stretch>
            <a:fillRect/>
          </a:stretch>
        </p:blipFill>
        <p:spPr>
          <a:xfrm>
            <a:off x="4727148" y="5545689"/>
            <a:ext cx="723900" cy="723900"/>
          </a:xfrm>
          <a:prstGeom prst="rect">
            <a:avLst/>
          </a:prstGeom>
        </p:spPr>
      </p:pic>
      <p:pic>
        <p:nvPicPr>
          <p:cNvPr id="60" name="Grafik 59">
            <a:extLst>
              <a:ext uri="{FF2B5EF4-FFF2-40B4-BE49-F238E27FC236}">
                <a16:creationId xmlns:a16="http://schemas.microsoft.com/office/drawing/2014/main" id="{42F3E6A0-AAC1-567B-09A4-C331CE6EF349}"/>
              </a:ext>
            </a:extLst>
          </p:cNvPr>
          <p:cNvPicPr>
            <a:picLocks noChangeAspect="1"/>
          </p:cNvPicPr>
          <p:nvPr/>
        </p:nvPicPr>
        <p:blipFill>
          <a:blip r:embed="rId18"/>
          <a:stretch>
            <a:fillRect/>
          </a:stretch>
        </p:blipFill>
        <p:spPr>
          <a:xfrm>
            <a:off x="2472880" y="3259252"/>
            <a:ext cx="723900" cy="723900"/>
          </a:xfrm>
          <a:prstGeom prst="rect">
            <a:avLst/>
          </a:prstGeom>
        </p:spPr>
      </p:pic>
      <p:pic>
        <p:nvPicPr>
          <p:cNvPr id="62" name="Grafik 61">
            <a:extLst>
              <a:ext uri="{FF2B5EF4-FFF2-40B4-BE49-F238E27FC236}">
                <a16:creationId xmlns:a16="http://schemas.microsoft.com/office/drawing/2014/main" id="{A0215BD7-3533-8F0A-3835-BFE6C31EEE9A}"/>
              </a:ext>
            </a:extLst>
          </p:cNvPr>
          <p:cNvPicPr>
            <a:picLocks noChangeAspect="1"/>
          </p:cNvPicPr>
          <p:nvPr/>
        </p:nvPicPr>
        <p:blipFill>
          <a:blip r:embed="rId19"/>
          <a:stretch>
            <a:fillRect/>
          </a:stretch>
        </p:blipFill>
        <p:spPr>
          <a:xfrm>
            <a:off x="4707590" y="2272436"/>
            <a:ext cx="723900" cy="723900"/>
          </a:xfrm>
          <a:prstGeom prst="rect">
            <a:avLst/>
          </a:prstGeom>
        </p:spPr>
      </p:pic>
      <p:pic>
        <p:nvPicPr>
          <p:cNvPr id="63" name="Grafik 62">
            <a:extLst>
              <a:ext uri="{FF2B5EF4-FFF2-40B4-BE49-F238E27FC236}">
                <a16:creationId xmlns:a16="http://schemas.microsoft.com/office/drawing/2014/main" id="{F59AC446-E80E-E43D-1B38-09D8B75EB019}"/>
              </a:ext>
            </a:extLst>
          </p:cNvPr>
          <p:cNvPicPr>
            <a:picLocks noChangeAspect="1"/>
          </p:cNvPicPr>
          <p:nvPr/>
        </p:nvPicPr>
        <p:blipFill>
          <a:blip r:embed="rId10"/>
          <a:stretch>
            <a:fillRect/>
          </a:stretch>
        </p:blipFill>
        <p:spPr>
          <a:xfrm>
            <a:off x="6953281" y="4332936"/>
            <a:ext cx="723900" cy="723900"/>
          </a:xfrm>
          <a:prstGeom prst="rect">
            <a:avLst/>
          </a:prstGeom>
        </p:spPr>
      </p:pic>
      <p:sp>
        <p:nvSpPr>
          <p:cNvPr id="64" name="Rechteck 63">
            <a:extLst>
              <a:ext uri="{FF2B5EF4-FFF2-40B4-BE49-F238E27FC236}">
                <a16:creationId xmlns:a16="http://schemas.microsoft.com/office/drawing/2014/main" id="{6629D952-D548-B9D5-D6E6-927475EC30BF}"/>
              </a:ext>
            </a:extLst>
          </p:cNvPr>
          <p:cNvSpPr/>
          <p:nvPr/>
        </p:nvSpPr>
        <p:spPr>
          <a:xfrm>
            <a:off x="6987224" y="4364036"/>
            <a:ext cx="655457" cy="6553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3AAFBC2-84B5-F406-F3BA-1C9583AE10D9}"/>
              </a:ext>
            </a:extLst>
          </p:cNvPr>
          <p:cNvPicPr>
            <a:picLocks noChangeAspect="1"/>
          </p:cNvPicPr>
          <p:nvPr/>
        </p:nvPicPr>
        <p:blipFill>
          <a:blip r:embed="rId2"/>
          <a:stretch>
            <a:fillRect/>
          </a:stretch>
        </p:blipFill>
        <p:spPr>
          <a:xfrm>
            <a:off x="1406243" y="1238106"/>
            <a:ext cx="723900" cy="723900"/>
          </a:xfrm>
          <a:prstGeom prst="rect">
            <a:avLst/>
          </a:prstGeom>
        </p:spPr>
      </p:pic>
      <p:pic>
        <p:nvPicPr>
          <p:cNvPr id="6" name="Grafik 5">
            <a:extLst>
              <a:ext uri="{FF2B5EF4-FFF2-40B4-BE49-F238E27FC236}">
                <a16:creationId xmlns:a16="http://schemas.microsoft.com/office/drawing/2014/main" id="{448E00A1-023F-3129-524E-951DE75A93AD}"/>
              </a:ext>
            </a:extLst>
          </p:cNvPr>
          <p:cNvPicPr>
            <a:picLocks noChangeAspect="1"/>
          </p:cNvPicPr>
          <p:nvPr/>
        </p:nvPicPr>
        <p:blipFill>
          <a:blip r:embed="rId4"/>
          <a:stretch>
            <a:fillRect/>
          </a:stretch>
        </p:blipFill>
        <p:spPr>
          <a:xfrm>
            <a:off x="1440747" y="4353705"/>
            <a:ext cx="723900" cy="723900"/>
          </a:xfrm>
          <a:prstGeom prst="rect">
            <a:avLst/>
          </a:prstGeom>
        </p:spPr>
      </p:pic>
      <p:pic>
        <p:nvPicPr>
          <p:cNvPr id="7" name="Grafik 6">
            <a:extLst>
              <a:ext uri="{FF2B5EF4-FFF2-40B4-BE49-F238E27FC236}">
                <a16:creationId xmlns:a16="http://schemas.microsoft.com/office/drawing/2014/main" id="{A10C1A60-4811-62CD-43ED-276D1DE60259}"/>
              </a:ext>
            </a:extLst>
          </p:cNvPr>
          <p:cNvPicPr>
            <a:picLocks noChangeAspect="1"/>
          </p:cNvPicPr>
          <p:nvPr/>
        </p:nvPicPr>
        <p:blipFill>
          <a:blip r:embed="rId5"/>
          <a:stretch>
            <a:fillRect/>
          </a:stretch>
        </p:blipFill>
        <p:spPr>
          <a:xfrm>
            <a:off x="1417711" y="5510897"/>
            <a:ext cx="723900" cy="723900"/>
          </a:xfrm>
          <a:prstGeom prst="rect">
            <a:avLst/>
          </a:prstGeom>
        </p:spPr>
      </p:pic>
      <p:pic>
        <p:nvPicPr>
          <p:cNvPr id="8" name="Grafik 7">
            <a:extLst>
              <a:ext uri="{FF2B5EF4-FFF2-40B4-BE49-F238E27FC236}">
                <a16:creationId xmlns:a16="http://schemas.microsoft.com/office/drawing/2014/main" id="{0917E676-0BE9-A3DB-D774-FD95BA72E0E7}"/>
              </a:ext>
            </a:extLst>
          </p:cNvPr>
          <p:cNvPicPr>
            <a:picLocks noChangeAspect="1"/>
          </p:cNvPicPr>
          <p:nvPr/>
        </p:nvPicPr>
        <p:blipFill>
          <a:blip r:embed="rId8"/>
          <a:stretch>
            <a:fillRect/>
          </a:stretch>
        </p:blipFill>
        <p:spPr>
          <a:xfrm>
            <a:off x="1417711" y="2248679"/>
            <a:ext cx="723900" cy="723900"/>
          </a:xfrm>
          <a:prstGeom prst="rect">
            <a:avLst/>
          </a:prstGeom>
        </p:spPr>
      </p:pic>
      <p:pic>
        <p:nvPicPr>
          <p:cNvPr id="10" name="Grafik 9">
            <a:extLst>
              <a:ext uri="{FF2B5EF4-FFF2-40B4-BE49-F238E27FC236}">
                <a16:creationId xmlns:a16="http://schemas.microsoft.com/office/drawing/2014/main" id="{75AD69EF-C07B-9CD3-90C8-6EF979015024}"/>
              </a:ext>
            </a:extLst>
          </p:cNvPr>
          <p:cNvPicPr>
            <a:picLocks noChangeAspect="1"/>
          </p:cNvPicPr>
          <p:nvPr/>
        </p:nvPicPr>
        <p:blipFill>
          <a:blip r:embed="rId16"/>
          <a:stretch>
            <a:fillRect/>
          </a:stretch>
        </p:blipFill>
        <p:spPr>
          <a:xfrm>
            <a:off x="1431039" y="3259252"/>
            <a:ext cx="723900" cy="723900"/>
          </a:xfrm>
          <a:prstGeom prst="rect">
            <a:avLst/>
          </a:prstGeom>
        </p:spPr>
      </p:pic>
      <p:pic>
        <p:nvPicPr>
          <p:cNvPr id="11" name="Grafik 10">
            <a:extLst>
              <a:ext uri="{FF2B5EF4-FFF2-40B4-BE49-F238E27FC236}">
                <a16:creationId xmlns:a16="http://schemas.microsoft.com/office/drawing/2014/main" id="{0574DBE2-ECF2-C4D9-3DA4-B2E5EA3FB7C0}"/>
              </a:ext>
            </a:extLst>
          </p:cNvPr>
          <p:cNvPicPr>
            <a:picLocks noChangeAspect="1"/>
          </p:cNvPicPr>
          <p:nvPr/>
        </p:nvPicPr>
        <p:blipFill>
          <a:blip r:embed="rId11"/>
          <a:stretch>
            <a:fillRect/>
          </a:stretch>
        </p:blipFill>
        <p:spPr>
          <a:xfrm>
            <a:off x="3448123" y="5545689"/>
            <a:ext cx="723900" cy="723900"/>
          </a:xfrm>
          <a:prstGeom prst="rect">
            <a:avLst/>
          </a:prstGeom>
        </p:spPr>
      </p:pic>
      <p:pic>
        <p:nvPicPr>
          <p:cNvPr id="12" name="Grafik 11">
            <a:extLst>
              <a:ext uri="{FF2B5EF4-FFF2-40B4-BE49-F238E27FC236}">
                <a16:creationId xmlns:a16="http://schemas.microsoft.com/office/drawing/2014/main" id="{E5A49203-05CB-50FC-4F1B-91344F020ECB}"/>
              </a:ext>
            </a:extLst>
          </p:cNvPr>
          <p:cNvPicPr>
            <a:picLocks noChangeAspect="1"/>
          </p:cNvPicPr>
          <p:nvPr/>
        </p:nvPicPr>
        <p:blipFill>
          <a:blip r:embed="rId13"/>
          <a:stretch>
            <a:fillRect/>
          </a:stretch>
        </p:blipFill>
        <p:spPr>
          <a:xfrm>
            <a:off x="3461594" y="1248437"/>
            <a:ext cx="723900" cy="723900"/>
          </a:xfrm>
          <a:prstGeom prst="rect">
            <a:avLst/>
          </a:prstGeom>
        </p:spPr>
      </p:pic>
      <p:pic>
        <p:nvPicPr>
          <p:cNvPr id="13" name="Grafik 12">
            <a:extLst>
              <a:ext uri="{FF2B5EF4-FFF2-40B4-BE49-F238E27FC236}">
                <a16:creationId xmlns:a16="http://schemas.microsoft.com/office/drawing/2014/main" id="{1228CF84-0059-7AA1-D909-F74DD22F47D2}"/>
              </a:ext>
            </a:extLst>
          </p:cNvPr>
          <p:cNvPicPr>
            <a:picLocks noChangeAspect="1"/>
          </p:cNvPicPr>
          <p:nvPr/>
        </p:nvPicPr>
        <p:blipFill>
          <a:blip r:embed="rId14"/>
          <a:stretch>
            <a:fillRect/>
          </a:stretch>
        </p:blipFill>
        <p:spPr>
          <a:xfrm>
            <a:off x="3476983" y="2259010"/>
            <a:ext cx="723900" cy="723900"/>
          </a:xfrm>
          <a:prstGeom prst="rect">
            <a:avLst/>
          </a:prstGeom>
        </p:spPr>
      </p:pic>
      <p:pic>
        <p:nvPicPr>
          <p:cNvPr id="14" name="Grafik 13">
            <a:extLst>
              <a:ext uri="{FF2B5EF4-FFF2-40B4-BE49-F238E27FC236}">
                <a16:creationId xmlns:a16="http://schemas.microsoft.com/office/drawing/2014/main" id="{E5EE2FF8-CCD7-5A64-7D3E-2A501EC20343}"/>
              </a:ext>
            </a:extLst>
          </p:cNvPr>
          <p:cNvPicPr>
            <a:picLocks noChangeAspect="1"/>
          </p:cNvPicPr>
          <p:nvPr/>
        </p:nvPicPr>
        <p:blipFill>
          <a:blip r:embed="rId15"/>
          <a:stretch>
            <a:fillRect/>
          </a:stretch>
        </p:blipFill>
        <p:spPr>
          <a:xfrm>
            <a:off x="3476048" y="4364036"/>
            <a:ext cx="723900" cy="723900"/>
          </a:xfrm>
          <a:prstGeom prst="rect">
            <a:avLst/>
          </a:prstGeom>
        </p:spPr>
      </p:pic>
      <p:pic>
        <p:nvPicPr>
          <p:cNvPr id="15" name="Grafik 14">
            <a:extLst>
              <a:ext uri="{FF2B5EF4-FFF2-40B4-BE49-F238E27FC236}">
                <a16:creationId xmlns:a16="http://schemas.microsoft.com/office/drawing/2014/main" id="{F81DAC9D-5D08-8EBB-8E8A-54386DCA1A4E}"/>
              </a:ext>
            </a:extLst>
          </p:cNvPr>
          <p:cNvPicPr>
            <a:picLocks noChangeAspect="1"/>
          </p:cNvPicPr>
          <p:nvPr/>
        </p:nvPicPr>
        <p:blipFill>
          <a:blip r:embed="rId18"/>
          <a:stretch>
            <a:fillRect/>
          </a:stretch>
        </p:blipFill>
        <p:spPr>
          <a:xfrm>
            <a:off x="3454799" y="3269583"/>
            <a:ext cx="723900" cy="723900"/>
          </a:xfrm>
          <a:prstGeom prst="rect">
            <a:avLst/>
          </a:prstGeom>
        </p:spPr>
      </p:pic>
      <p:sp>
        <p:nvSpPr>
          <p:cNvPr id="21" name="Rechteck 20">
            <a:extLst>
              <a:ext uri="{FF2B5EF4-FFF2-40B4-BE49-F238E27FC236}">
                <a16:creationId xmlns:a16="http://schemas.microsoft.com/office/drawing/2014/main" id="{7EC57EBB-8EF0-F664-DCEB-2692D14867E2}"/>
              </a:ext>
            </a:extLst>
          </p:cNvPr>
          <p:cNvSpPr/>
          <p:nvPr/>
        </p:nvSpPr>
        <p:spPr>
          <a:xfrm>
            <a:off x="6155470" y="4480632"/>
            <a:ext cx="399207" cy="33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5DB4B01A-7E05-E6B0-85A6-EC7F0216DD04}"/>
              </a:ext>
            </a:extLst>
          </p:cNvPr>
          <p:cNvPicPr>
            <a:picLocks noChangeAspect="1"/>
          </p:cNvPicPr>
          <p:nvPr/>
        </p:nvPicPr>
        <p:blipFill>
          <a:blip r:embed="rId3"/>
          <a:stretch>
            <a:fillRect/>
          </a:stretch>
        </p:blipFill>
        <p:spPr>
          <a:xfrm>
            <a:off x="5735774" y="3307871"/>
            <a:ext cx="723900" cy="723900"/>
          </a:xfrm>
          <a:prstGeom prst="rect">
            <a:avLst/>
          </a:prstGeom>
        </p:spPr>
      </p:pic>
      <p:pic>
        <p:nvPicPr>
          <p:cNvPr id="23" name="Grafik 22">
            <a:extLst>
              <a:ext uri="{FF2B5EF4-FFF2-40B4-BE49-F238E27FC236}">
                <a16:creationId xmlns:a16="http://schemas.microsoft.com/office/drawing/2014/main" id="{55C177AD-38A3-7632-DD3E-B52A4F3551AF}"/>
              </a:ext>
            </a:extLst>
          </p:cNvPr>
          <p:cNvPicPr>
            <a:picLocks noChangeAspect="1"/>
          </p:cNvPicPr>
          <p:nvPr/>
        </p:nvPicPr>
        <p:blipFill>
          <a:blip r:embed="rId6"/>
          <a:stretch>
            <a:fillRect/>
          </a:stretch>
        </p:blipFill>
        <p:spPr>
          <a:xfrm>
            <a:off x="5756617" y="4365550"/>
            <a:ext cx="723900" cy="723900"/>
          </a:xfrm>
          <a:prstGeom prst="rect">
            <a:avLst/>
          </a:prstGeom>
        </p:spPr>
      </p:pic>
      <p:pic>
        <p:nvPicPr>
          <p:cNvPr id="25" name="Grafik 24">
            <a:extLst>
              <a:ext uri="{FF2B5EF4-FFF2-40B4-BE49-F238E27FC236}">
                <a16:creationId xmlns:a16="http://schemas.microsoft.com/office/drawing/2014/main" id="{7006494A-E7CB-48BB-4E60-41FC31E557BC}"/>
              </a:ext>
            </a:extLst>
          </p:cNvPr>
          <p:cNvPicPr>
            <a:picLocks noChangeAspect="1"/>
          </p:cNvPicPr>
          <p:nvPr/>
        </p:nvPicPr>
        <p:blipFill>
          <a:blip r:embed="rId12"/>
          <a:stretch>
            <a:fillRect/>
          </a:stretch>
        </p:blipFill>
        <p:spPr>
          <a:xfrm>
            <a:off x="5756617" y="1223976"/>
            <a:ext cx="723900" cy="723900"/>
          </a:xfrm>
          <a:prstGeom prst="rect">
            <a:avLst/>
          </a:prstGeom>
        </p:spPr>
      </p:pic>
      <p:pic>
        <p:nvPicPr>
          <p:cNvPr id="27" name="Grafik 26">
            <a:extLst>
              <a:ext uri="{FF2B5EF4-FFF2-40B4-BE49-F238E27FC236}">
                <a16:creationId xmlns:a16="http://schemas.microsoft.com/office/drawing/2014/main" id="{8A0C02EA-4A3C-9177-387D-E21D48C81FF0}"/>
              </a:ext>
            </a:extLst>
          </p:cNvPr>
          <p:cNvPicPr>
            <a:picLocks noChangeAspect="1"/>
          </p:cNvPicPr>
          <p:nvPr/>
        </p:nvPicPr>
        <p:blipFill>
          <a:blip r:embed="rId17"/>
          <a:stretch>
            <a:fillRect/>
          </a:stretch>
        </p:blipFill>
        <p:spPr>
          <a:xfrm>
            <a:off x="5764880" y="5510897"/>
            <a:ext cx="723900" cy="723900"/>
          </a:xfrm>
          <a:prstGeom prst="rect">
            <a:avLst/>
          </a:prstGeom>
        </p:spPr>
      </p:pic>
      <p:pic>
        <p:nvPicPr>
          <p:cNvPr id="28" name="Grafik 27">
            <a:extLst>
              <a:ext uri="{FF2B5EF4-FFF2-40B4-BE49-F238E27FC236}">
                <a16:creationId xmlns:a16="http://schemas.microsoft.com/office/drawing/2014/main" id="{1BE1A7E2-1197-EC3D-7667-BA2F77186005}"/>
              </a:ext>
            </a:extLst>
          </p:cNvPr>
          <p:cNvPicPr>
            <a:picLocks noChangeAspect="1"/>
          </p:cNvPicPr>
          <p:nvPr/>
        </p:nvPicPr>
        <p:blipFill>
          <a:blip r:embed="rId19"/>
          <a:stretch>
            <a:fillRect/>
          </a:stretch>
        </p:blipFill>
        <p:spPr>
          <a:xfrm>
            <a:off x="5745322" y="2237644"/>
            <a:ext cx="723900" cy="723900"/>
          </a:xfrm>
          <a:prstGeom prst="rect">
            <a:avLst/>
          </a:prstGeom>
        </p:spPr>
      </p:pic>
      <p:pic>
        <p:nvPicPr>
          <p:cNvPr id="41" name="Grafik 40">
            <a:extLst>
              <a:ext uri="{FF2B5EF4-FFF2-40B4-BE49-F238E27FC236}">
                <a16:creationId xmlns:a16="http://schemas.microsoft.com/office/drawing/2014/main" id="{C057235E-308F-33F4-F811-C2FEDCFFA18E}"/>
              </a:ext>
            </a:extLst>
          </p:cNvPr>
          <p:cNvPicPr>
            <a:picLocks noChangeAspect="1"/>
          </p:cNvPicPr>
          <p:nvPr/>
        </p:nvPicPr>
        <p:blipFill>
          <a:blip r:embed="rId7"/>
          <a:stretch>
            <a:fillRect/>
          </a:stretch>
        </p:blipFill>
        <p:spPr>
          <a:xfrm>
            <a:off x="7961712" y="1258768"/>
            <a:ext cx="723900" cy="723900"/>
          </a:xfrm>
          <a:prstGeom prst="rect">
            <a:avLst/>
          </a:prstGeom>
        </p:spPr>
      </p:pic>
      <p:pic>
        <p:nvPicPr>
          <p:cNvPr id="43" name="Grafik 42">
            <a:extLst>
              <a:ext uri="{FF2B5EF4-FFF2-40B4-BE49-F238E27FC236}">
                <a16:creationId xmlns:a16="http://schemas.microsoft.com/office/drawing/2014/main" id="{A664CE74-9980-8E60-B308-B4ABD0CFBF1D}"/>
              </a:ext>
            </a:extLst>
          </p:cNvPr>
          <p:cNvPicPr>
            <a:picLocks noChangeAspect="1"/>
          </p:cNvPicPr>
          <p:nvPr/>
        </p:nvPicPr>
        <p:blipFill>
          <a:blip r:embed="rId9"/>
          <a:stretch>
            <a:fillRect/>
          </a:stretch>
        </p:blipFill>
        <p:spPr>
          <a:xfrm>
            <a:off x="7961712" y="2259010"/>
            <a:ext cx="723900" cy="723900"/>
          </a:xfrm>
          <a:prstGeom prst="rect">
            <a:avLst/>
          </a:prstGeom>
        </p:spPr>
      </p:pic>
      <p:pic>
        <p:nvPicPr>
          <p:cNvPr id="45" name="Grafik 44">
            <a:extLst>
              <a:ext uri="{FF2B5EF4-FFF2-40B4-BE49-F238E27FC236}">
                <a16:creationId xmlns:a16="http://schemas.microsoft.com/office/drawing/2014/main" id="{FDC7FDA8-8528-446A-711F-DBB317D1231D}"/>
              </a:ext>
            </a:extLst>
          </p:cNvPr>
          <p:cNvPicPr>
            <a:picLocks noChangeAspect="1"/>
          </p:cNvPicPr>
          <p:nvPr/>
        </p:nvPicPr>
        <p:blipFill>
          <a:blip r:embed="rId10"/>
          <a:stretch>
            <a:fillRect/>
          </a:stretch>
        </p:blipFill>
        <p:spPr>
          <a:xfrm>
            <a:off x="7954994" y="3288879"/>
            <a:ext cx="723900" cy="723900"/>
          </a:xfrm>
          <a:prstGeom prst="rect">
            <a:avLst/>
          </a:prstGeom>
        </p:spPr>
      </p:pic>
      <p:pic>
        <p:nvPicPr>
          <p:cNvPr id="47" name="Grafik 46">
            <a:extLst>
              <a:ext uri="{FF2B5EF4-FFF2-40B4-BE49-F238E27FC236}">
                <a16:creationId xmlns:a16="http://schemas.microsoft.com/office/drawing/2014/main" id="{2872307C-4C5A-ACCA-FCBC-413FF26A0A46}"/>
              </a:ext>
            </a:extLst>
          </p:cNvPr>
          <p:cNvPicPr>
            <a:picLocks noChangeAspect="1"/>
          </p:cNvPicPr>
          <p:nvPr/>
        </p:nvPicPr>
        <p:blipFill>
          <a:blip r:embed="rId10"/>
          <a:stretch>
            <a:fillRect/>
          </a:stretch>
        </p:blipFill>
        <p:spPr>
          <a:xfrm>
            <a:off x="7945022" y="4344439"/>
            <a:ext cx="723900" cy="723900"/>
          </a:xfrm>
          <a:prstGeom prst="rect">
            <a:avLst/>
          </a:prstGeom>
        </p:spPr>
      </p:pic>
      <p:sp>
        <p:nvSpPr>
          <p:cNvPr id="49" name="Rechteck 48">
            <a:extLst>
              <a:ext uri="{FF2B5EF4-FFF2-40B4-BE49-F238E27FC236}">
                <a16:creationId xmlns:a16="http://schemas.microsoft.com/office/drawing/2014/main" id="{095A57DC-B0D1-DB45-A087-15EE099B3274}"/>
              </a:ext>
            </a:extLst>
          </p:cNvPr>
          <p:cNvSpPr/>
          <p:nvPr/>
        </p:nvSpPr>
        <p:spPr>
          <a:xfrm>
            <a:off x="7978965" y="4375539"/>
            <a:ext cx="655457" cy="6553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6818896"/>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412</Words>
  <Application>Microsoft Macintosh PowerPoint</Application>
  <PresentationFormat>A4-Papier (210 x 297 mm)</PresentationFormat>
  <Paragraphs>115</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Calibri Light</vt:lpstr>
      <vt:lpstr>Corbel</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Yvonne Vockerodt</dc:creator>
  <cp:lastModifiedBy>Yvonne Vockerodt</cp:lastModifiedBy>
  <cp:revision>882</cp:revision>
  <cp:lastPrinted>2024-11-21T21:14:08Z</cp:lastPrinted>
  <dcterms:created xsi:type="dcterms:W3CDTF">2022-01-05T11:21:15Z</dcterms:created>
  <dcterms:modified xsi:type="dcterms:W3CDTF">2025-11-24T09:48:00Z</dcterms:modified>
</cp:coreProperties>
</file>