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6" r:id="rId2"/>
    <p:sldId id="267" r:id="rId3"/>
  </p:sldIdLst>
  <p:sldSz cx="10909300" cy="7777163"/>
  <p:notesSz cx="7099300" cy="10234613"/>
  <p:defaultTextStyle>
    <a:defPPr>
      <a:defRPr lang="de-DE"/>
    </a:defPPr>
    <a:lvl1pPr marL="0" algn="l" defTabSz="1017270" rtl="0" eaLnBrk="1" latinLnBrk="0" hangingPunct="1">
      <a:defRPr sz="2000" kern="1200">
        <a:solidFill>
          <a:schemeClr val="tx1"/>
        </a:solidFill>
        <a:latin typeface="+mn-lt"/>
        <a:ea typeface="+mn-ea"/>
        <a:cs typeface="+mn-cs"/>
      </a:defRPr>
    </a:lvl1pPr>
    <a:lvl2pPr marL="508635" algn="l" defTabSz="1017270" rtl="0" eaLnBrk="1" latinLnBrk="0" hangingPunct="1">
      <a:defRPr sz="2000" kern="1200">
        <a:solidFill>
          <a:schemeClr val="tx1"/>
        </a:solidFill>
        <a:latin typeface="+mn-lt"/>
        <a:ea typeface="+mn-ea"/>
        <a:cs typeface="+mn-cs"/>
      </a:defRPr>
    </a:lvl2pPr>
    <a:lvl3pPr marL="1017270" algn="l" defTabSz="1017270" rtl="0" eaLnBrk="1" latinLnBrk="0" hangingPunct="1">
      <a:defRPr sz="2000" kern="1200">
        <a:solidFill>
          <a:schemeClr val="tx1"/>
        </a:solidFill>
        <a:latin typeface="+mn-lt"/>
        <a:ea typeface="+mn-ea"/>
        <a:cs typeface="+mn-cs"/>
      </a:defRPr>
    </a:lvl3pPr>
    <a:lvl4pPr marL="1525905" algn="l" defTabSz="1017270" rtl="0" eaLnBrk="1" latinLnBrk="0" hangingPunct="1">
      <a:defRPr sz="2000" kern="1200">
        <a:solidFill>
          <a:schemeClr val="tx1"/>
        </a:solidFill>
        <a:latin typeface="+mn-lt"/>
        <a:ea typeface="+mn-ea"/>
        <a:cs typeface="+mn-cs"/>
      </a:defRPr>
    </a:lvl4pPr>
    <a:lvl5pPr marL="2034540" algn="l" defTabSz="1017270" rtl="0" eaLnBrk="1" latinLnBrk="0" hangingPunct="1">
      <a:defRPr sz="2000" kern="1200">
        <a:solidFill>
          <a:schemeClr val="tx1"/>
        </a:solidFill>
        <a:latin typeface="+mn-lt"/>
        <a:ea typeface="+mn-ea"/>
        <a:cs typeface="+mn-cs"/>
      </a:defRPr>
    </a:lvl5pPr>
    <a:lvl6pPr marL="2543175" algn="l" defTabSz="1017270" rtl="0" eaLnBrk="1" latinLnBrk="0" hangingPunct="1">
      <a:defRPr sz="2000" kern="1200">
        <a:solidFill>
          <a:schemeClr val="tx1"/>
        </a:solidFill>
        <a:latin typeface="+mn-lt"/>
        <a:ea typeface="+mn-ea"/>
        <a:cs typeface="+mn-cs"/>
      </a:defRPr>
    </a:lvl6pPr>
    <a:lvl7pPr marL="3051810" algn="l" defTabSz="1017270" rtl="0" eaLnBrk="1" latinLnBrk="0" hangingPunct="1">
      <a:defRPr sz="2000" kern="1200">
        <a:solidFill>
          <a:schemeClr val="tx1"/>
        </a:solidFill>
        <a:latin typeface="+mn-lt"/>
        <a:ea typeface="+mn-ea"/>
        <a:cs typeface="+mn-cs"/>
      </a:defRPr>
    </a:lvl7pPr>
    <a:lvl8pPr marL="3560445" algn="l" defTabSz="1017270" rtl="0" eaLnBrk="1" latinLnBrk="0" hangingPunct="1">
      <a:defRPr sz="2000" kern="1200">
        <a:solidFill>
          <a:schemeClr val="tx1"/>
        </a:solidFill>
        <a:latin typeface="+mn-lt"/>
        <a:ea typeface="+mn-ea"/>
        <a:cs typeface="+mn-cs"/>
      </a:defRPr>
    </a:lvl8pPr>
    <a:lvl9pPr marL="4069080" algn="l" defTabSz="101727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pos="3436">
          <p15:clr>
            <a:srgbClr val="A4A3A4"/>
          </p15:clr>
        </p15:guide>
      </p15:sldGuideLst>
    </p:ext>
    <p:ext uri="{2D200454-40CA-4A62-9FC3-DE9A4176ACB9}">
      <p15:notesGuideLst xmlns:p15="http://schemas.microsoft.com/office/powerpoint/2012/main">
        <p15:guide id="1" orient="horz" pos="3226"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FF00"/>
    <a:srgbClr val="FF9900"/>
    <a:srgbClr val="CC9900"/>
    <a:srgbClr val="FFC625"/>
    <a:srgbClr val="FFFF66"/>
    <a:srgbClr val="66FF66"/>
    <a:srgbClr val="C2F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ED2F2-B7C1-4ED2-95DA-CB70EB4196A8}" v="4" dt="2025-01-31T07:58:44.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60" autoAdjust="0"/>
  </p:normalViewPr>
  <p:slideViewPr>
    <p:cSldViewPr>
      <p:cViewPr varScale="1">
        <p:scale>
          <a:sx n="47" d="100"/>
          <a:sy n="47" d="100"/>
        </p:scale>
        <p:origin x="1536" y="264"/>
      </p:cViewPr>
      <p:guideLst>
        <p:guide orient="horz" pos="2450"/>
        <p:guide pos="343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580" y="-96"/>
      </p:cViewPr>
      <p:guideLst>
        <p:guide orient="horz" pos="3226"/>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9" y="10"/>
            <a:ext cx="3076998" cy="512523"/>
          </a:xfrm>
          <a:prstGeom prst="rect">
            <a:avLst/>
          </a:prstGeom>
        </p:spPr>
        <p:txBody>
          <a:bodyPr vert="horz" lIns="90836" tIns="45416" rIns="90836" bIns="45416" rtlCol="0"/>
          <a:lstStyle>
            <a:lvl1pPr algn="l">
              <a:defRPr sz="1100"/>
            </a:lvl1pPr>
          </a:lstStyle>
          <a:p>
            <a:endParaRPr lang="de-DE"/>
          </a:p>
        </p:txBody>
      </p:sp>
      <p:sp>
        <p:nvSpPr>
          <p:cNvPr id="3" name="Datumsplatzhalter 2"/>
          <p:cNvSpPr>
            <a:spLocks noGrp="1"/>
          </p:cNvSpPr>
          <p:nvPr>
            <p:ph type="dt" idx="1"/>
          </p:nvPr>
        </p:nvSpPr>
        <p:spPr>
          <a:xfrm>
            <a:off x="4020725" y="10"/>
            <a:ext cx="3076998" cy="512523"/>
          </a:xfrm>
          <a:prstGeom prst="rect">
            <a:avLst/>
          </a:prstGeom>
        </p:spPr>
        <p:txBody>
          <a:bodyPr vert="horz" lIns="90836" tIns="45416" rIns="90836" bIns="45416" rtlCol="0"/>
          <a:lstStyle>
            <a:lvl1pPr algn="r">
              <a:defRPr sz="1100"/>
            </a:lvl1pPr>
          </a:lstStyle>
          <a:p>
            <a:fld id="{799056D2-BF97-44DB-BFDA-CB7281E8A536}" type="datetimeFigureOut">
              <a:rPr lang="de-DE" smtClean="0"/>
              <a:pPr/>
              <a:t>12.02.2025</a:t>
            </a:fld>
            <a:endParaRPr lang="de-DE"/>
          </a:p>
        </p:txBody>
      </p:sp>
      <p:sp>
        <p:nvSpPr>
          <p:cNvPr id="4" name="Folienbildplatzhalter 3"/>
          <p:cNvSpPr>
            <a:spLocks noGrp="1" noRot="1" noChangeAspect="1"/>
          </p:cNvSpPr>
          <p:nvPr>
            <p:ph type="sldImg" idx="2"/>
          </p:nvPr>
        </p:nvSpPr>
        <p:spPr>
          <a:xfrm>
            <a:off x="857250" y="768350"/>
            <a:ext cx="5384800" cy="3838575"/>
          </a:xfrm>
          <a:prstGeom prst="rect">
            <a:avLst/>
          </a:prstGeom>
          <a:noFill/>
          <a:ln w="12700">
            <a:solidFill>
              <a:prstClr val="black"/>
            </a:solidFill>
          </a:ln>
        </p:spPr>
        <p:txBody>
          <a:bodyPr vert="horz" lIns="90836" tIns="45416" rIns="90836" bIns="45416" rtlCol="0" anchor="ctr"/>
          <a:lstStyle/>
          <a:p>
            <a:endParaRPr lang="de-DE"/>
          </a:p>
        </p:txBody>
      </p:sp>
      <p:sp>
        <p:nvSpPr>
          <p:cNvPr id="5" name="Notizenplatzhalter 4"/>
          <p:cNvSpPr>
            <a:spLocks noGrp="1"/>
          </p:cNvSpPr>
          <p:nvPr>
            <p:ph type="body" sz="quarter" idx="3"/>
          </p:nvPr>
        </p:nvSpPr>
        <p:spPr>
          <a:xfrm>
            <a:off x="710570" y="4861840"/>
            <a:ext cx="5678171" cy="4604782"/>
          </a:xfrm>
          <a:prstGeom prst="rect">
            <a:avLst/>
          </a:prstGeom>
        </p:spPr>
        <p:txBody>
          <a:bodyPr vert="horz" lIns="90836" tIns="45416" rIns="90836" bIns="454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9" y="9720512"/>
            <a:ext cx="3076998" cy="512523"/>
          </a:xfrm>
          <a:prstGeom prst="rect">
            <a:avLst/>
          </a:prstGeom>
        </p:spPr>
        <p:txBody>
          <a:bodyPr vert="horz" lIns="90836" tIns="45416" rIns="90836" bIns="45416" rtlCol="0" anchor="b"/>
          <a:lstStyle>
            <a:lvl1pPr algn="l">
              <a:defRPr sz="1100"/>
            </a:lvl1pPr>
          </a:lstStyle>
          <a:p>
            <a:endParaRPr lang="de-DE"/>
          </a:p>
        </p:txBody>
      </p:sp>
      <p:sp>
        <p:nvSpPr>
          <p:cNvPr id="7" name="Foliennummernplatzhalter 6"/>
          <p:cNvSpPr>
            <a:spLocks noGrp="1"/>
          </p:cNvSpPr>
          <p:nvPr>
            <p:ph type="sldNum" sz="quarter" idx="5"/>
          </p:nvPr>
        </p:nvSpPr>
        <p:spPr>
          <a:xfrm>
            <a:off x="4020725" y="9720512"/>
            <a:ext cx="3076998" cy="512523"/>
          </a:xfrm>
          <a:prstGeom prst="rect">
            <a:avLst/>
          </a:prstGeom>
        </p:spPr>
        <p:txBody>
          <a:bodyPr vert="horz" lIns="90836" tIns="45416" rIns="90836" bIns="45416" rtlCol="0" anchor="b"/>
          <a:lstStyle>
            <a:lvl1pPr algn="r">
              <a:defRPr sz="1100"/>
            </a:lvl1pPr>
          </a:lstStyle>
          <a:p>
            <a:fld id="{4571546E-E246-4290-8587-A3C588685227}"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1017270" rtl="0" eaLnBrk="1" latinLnBrk="0" hangingPunct="1">
      <a:defRPr sz="1300" kern="1200">
        <a:solidFill>
          <a:schemeClr val="tx1"/>
        </a:solidFill>
        <a:latin typeface="+mn-lt"/>
        <a:ea typeface="+mn-ea"/>
        <a:cs typeface="+mn-cs"/>
      </a:defRPr>
    </a:lvl1pPr>
    <a:lvl2pPr marL="508635" algn="l" defTabSz="1017270" rtl="0" eaLnBrk="1" latinLnBrk="0" hangingPunct="1">
      <a:defRPr sz="1300" kern="1200">
        <a:solidFill>
          <a:schemeClr val="tx1"/>
        </a:solidFill>
        <a:latin typeface="+mn-lt"/>
        <a:ea typeface="+mn-ea"/>
        <a:cs typeface="+mn-cs"/>
      </a:defRPr>
    </a:lvl2pPr>
    <a:lvl3pPr marL="1017270" algn="l" defTabSz="1017270" rtl="0" eaLnBrk="1" latinLnBrk="0" hangingPunct="1">
      <a:defRPr sz="1300" kern="1200">
        <a:solidFill>
          <a:schemeClr val="tx1"/>
        </a:solidFill>
        <a:latin typeface="+mn-lt"/>
        <a:ea typeface="+mn-ea"/>
        <a:cs typeface="+mn-cs"/>
      </a:defRPr>
    </a:lvl3pPr>
    <a:lvl4pPr marL="1525905" algn="l" defTabSz="1017270" rtl="0" eaLnBrk="1" latinLnBrk="0" hangingPunct="1">
      <a:defRPr sz="1300" kern="1200">
        <a:solidFill>
          <a:schemeClr val="tx1"/>
        </a:solidFill>
        <a:latin typeface="+mn-lt"/>
        <a:ea typeface="+mn-ea"/>
        <a:cs typeface="+mn-cs"/>
      </a:defRPr>
    </a:lvl4pPr>
    <a:lvl5pPr marL="2034540" algn="l" defTabSz="1017270" rtl="0" eaLnBrk="1" latinLnBrk="0" hangingPunct="1">
      <a:defRPr sz="1300" kern="1200">
        <a:solidFill>
          <a:schemeClr val="tx1"/>
        </a:solidFill>
        <a:latin typeface="+mn-lt"/>
        <a:ea typeface="+mn-ea"/>
        <a:cs typeface="+mn-cs"/>
      </a:defRPr>
    </a:lvl5pPr>
    <a:lvl6pPr marL="2543175" algn="l" defTabSz="1017270" rtl="0" eaLnBrk="1" latinLnBrk="0" hangingPunct="1">
      <a:defRPr sz="1300" kern="1200">
        <a:solidFill>
          <a:schemeClr val="tx1"/>
        </a:solidFill>
        <a:latin typeface="+mn-lt"/>
        <a:ea typeface="+mn-ea"/>
        <a:cs typeface="+mn-cs"/>
      </a:defRPr>
    </a:lvl6pPr>
    <a:lvl7pPr marL="3051810" algn="l" defTabSz="1017270" rtl="0" eaLnBrk="1" latinLnBrk="0" hangingPunct="1">
      <a:defRPr sz="1300" kern="1200">
        <a:solidFill>
          <a:schemeClr val="tx1"/>
        </a:solidFill>
        <a:latin typeface="+mn-lt"/>
        <a:ea typeface="+mn-ea"/>
        <a:cs typeface="+mn-cs"/>
      </a:defRPr>
    </a:lvl7pPr>
    <a:lvl8pPr marL="3560445" algn="l" defTabSz="1017270" rtl="0" eaLnBrk="1" latinLnBrk="0" hangingPunct="1">
      <a:defRPr sz="1300" kern="1200">
        <a:solidFill>
          <a:schemeClr val="tx1"/>
        </a:solidFill>
        <a:latin typeface="+mn-lt"/>
        <a:ea typeface="+mn-ea"/>
        <a:cs typeface="+mn-cs"/>
      </a:defRPr>
    </a:lvl8pPr>
    <a:lvl9pPr marL="4069080" algn="l" defTabSz="101727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571546E-E246-4290-8587-A3C588685227}" type="slidenum">
              <a:rPr lang="de-DE" smtClean="0"/>
              <a:pPr/>
              <a:t>1</a:t>
            </a:fld>
            <a:endParaRPr lang="de-DE"/>
          </a:p>
        </p:txBody>
      </p:sp>
    </p:spTree>
    <p:extLst>
      <p:ext uri="{BB962C8B-B14F-4D97-AF65-F5344CB8AC3E}">
        <p14:creationId xmlns:p14="http://schemas.microsoft.com/office/powerpoint/2010/main" val="386032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7250" y="768350"/>
            <a:ext cx="5384800" cy="3838575"/>
          </a:xfrm>
        </p:spPr>
      </p:sp>
      <p:sp>
        <p:nvSpPr>
          <p:cNvPr id="3" name="Notizenplatzhalter 2"/>
          <p:cNvSpPr>
            <a:spLocks noGrp="1"/>
          </p:cNvSpPr>
          <p:nvPr>
            <p:ph type="body" idx="1"/>
          </p:nvPr>
        </p:nvSpPr>
        <p:spPr/>
        <p:txBody>
          <a:bodyPr>
            <a:normAutofit/>
          </a:bodyPr>
          <a:lstStyle/>
          <a:p>
            <a:r>
              <a:rPr lang="de-DE" dirty="0"/>
              <a:t>8</a:t>
            </a:r>
          </a:p>
        </p:txBody>
      </p:sp>
      <p:sp>
        <p:nvSpPr>
          <p:cNvPr id="4" name="Foliennummernplatzhalter 3"/>
          <p:cNvSpPr>
            <a:spLocks noGrp="1"/>
          </p:cNvSpPr>
          <p:nvPr>
            <p:ph type="sldNum" sz="quarter" idx="10"/>
          </p:nvPr>
        </p:nvSpPr>
        <p:spPr/>
        <p:txBody>
          <a:bodyPr/>
          <a:lstStyle/>
          <a:p>
            <a:fld id="{4571546E-E246-4290-8587-A3C588685227}" type="slidenum">
              <a:rPr lang="de-DE" smtClean="0"/>
              <a:pPr/>
              <a:t>2</a:t>
            </a:fld>
            <a:endParaRPr lang="de-DE"/>
          </a:p>
        </p:txBody>
      </p:sp>
    </p:spTree>
    <p:extLst>
      <p:ext uri="{BB962C8B-B14F-4D97-AF65-F5344CB8AC3E}">
        <p14:creationId xmlns:p14="http://schemas.microsoft.com/office/powerpoint/2010/main" val="147468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18199" y="2415963"/>
            <a:ext cx="9272905" cy="1667050"/>
          </a:xfrm>
        </p:spPr>
        <p:txBody>
          <a:bodyPr/>
          <a:lstStyle/>
          <a:p>
            <a:r>
              <a:rPr lang="de-DE"/>
              <a:t>Titelmasterformat durch Klicken bearbeiten</a:t>
            </a:r>
          </a:p>
        </p:txBody>
      </p:sp>
      <p:sp>
        <p:nvSpPr>
          <p:cNvPr id="3" name="Untertitel 2"/>
          <p:cNvSpPr>
            <a:spLocks noGrp="1"/>
          </p:cNvSpPr>
          <p:nvPr>
            <p:ph type="subTitle" idx="1"/>
          </p:nvPr>
        </p:nvSpPr>
        <p:spPr>
          <a:xfrm>
            <a:off x="1636395" y="4407059"/>
            <a:ext cx="7636510" cy="1987497"/>
          </a:xfrm>
        </p:spPr>
        <p:txBody>
          <a:bodyPr/>
          <a:lstStyle>
            <a:lvl1pPr marL="0" indent="0" algn="ctr">
              <a:buNone/>
              <a:defRPr>
                <a:solidFill>
                  <a:schemeClr val="tx1">
                    <a:tint val="75000"/>
                  </a:schemeClr>
                </a:solidFill>
              </a:defRPr>
            </a:lvl1pPr>
            <a:lvl2pPr marL="508635" indent="0" algn="ctr">
              <a:buNone/>
              <a:defRPr>
                <a:solidFill>
                  <a:schemeClr val="tx1">
                    <a:tint val="75000"/>
                  </a:schemeClr>
                </a:solidFill>
              </a:defRPr>
            </a:lvl2pPr>
            <a:lvl3pPr marL="1017270" indent="0" algn="ctr">
              <a:buNone/>
              <a:defRPr>
                <a:solidFill>
                  <a:schemeClr val="tx1">
                    <a:tint val="75000"/>
                  </a:schemeClr>
                </a:solidFill>
              </a:defRPr>
            </a:lvl3pPr>
            <a:lvl4pPr marL="1525905" indent="0" algn="ctr">
              <a:buNone/>
              <a:defRPr>
                <a:solidFill>
                  <a:schemeClr val="tx1">
                    <a:tint val="75000"/>
                  </a:schemeClr>
                </a:solidFill>
              </a:defRPr>
            </a:lvl4pPr>
            <a:lvl5pPr marL="2034540" indent="0" algn="ctr">
              <a:buNone/>
              <a:defRPr>
                <a:solidFill>
                  <a:schemeClr val="tx1">
                    <a:tint val="75000"/>
                  </a:schemeClr>
                </a:solidFill>
              </a:defRPr>
            </a:lvl5pPr>
            <a:lvl6pPr marL="2543175" indent="0" algn="ctr">
              <a:buNone/>
              <a:defRPr>
                <a:solidFill>
                  <a:schemeClr val="tx1">
                    <a:tint val="75000"/>
                  </a:schemeClr>
                </a:solidFill>
              </a:defRPr>
            </a:lvl6pPr>
            <a:lvl7pPr marL="3051810" indent="0" algn="ctr">
              <a:buNone/>
              <a:defRPr>
                <a:solidFill>
                  <a:schemeClr val="tx1">
                    <a:tint val="75000"/>
                  </a:schemeClr>
                </a:solidFill>
              </a:defRPr>
            </a:lvl7pPr>
            <a:lvl8pPr marL="3560445" indent="0" algn="ctr">
              <a:buNone/>
              <a:defRPr>
                <a:solidFill>
                  <a:schemeClr val="tx1">
                    <a:tint val="75000"/>
                  </a:schemeClr>
                </a:solidFill>
              </a:defRPr>
            </a:lvl8pPr>
            <a:lvl9pPr marL="406908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568346" y="311449"/>
            <a:ext cx="2659142" cy="66357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922" y="311449"/>
            <a:ext cx="7795605" cy="663579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1760" y="4997549"/>
            <a:ext cx="9272905" cy="1544631"/>
          </a:xfrm>
        </p:spPr>
        <p:txBody>
          <a:bodyPr anchor="t"/>
          <a:lstStyle>
            <a:lvl1pPr algn="l">
              <a:defRPr sz="4500" b="1" cap="all"/>
            </a:lvl1pPr>
          </a:lstStyle>
          <a:p>
            <a:r>
              <a:rPr lang="de-DE"/>
              <a:t>Titelmasterformat durch Klicken bearbeiten</a:t>
            </a:r>
          </a:p>
        </p:txBody>
      </p:sp>
      <p:sp>
        <p:nvSpPr>
          <p:cNvPr id="3" name="Textplatzhalter 2"/>
          <p:cNvSpPr>
            <a:spLocks noGrp="1"/>
          </p:cNvSpPr>
          <p:nvPr>
            <p:ph type="body" idx="1"/>
          </p:nvPr>
        </p:nvSpPr>
        <p:spPr>
          <a:xfrm>
            <a:off x="861760" y="3296294"/>
            <a:ext cx="9272905" cy="1701254"/>
          </a:xfrm>
        </p:spPr>
        <p:txBody>
          <a:bodyPr anchor="b"/>
          <a:lstStyle>
            <a:lvl1pPr marL="0" indent="0">
              <a:buNone/>
              <a:defRPr sz="2200">
                <a:solidFill>
                  <a:schemeClr val="tx1">
                    <a:tint val="75000"/>
                  </a:schemeClr>
                </a:solidFill>
              </a:defRPr>
            </a:lvl1pPr>
            <a:lvl2pPr marL="508635" indent="0">
              <a:buNone/>
              <a:defRPr sz="2000">
                <a:solidFill>
                  <a:schemeClr val="tx1">
                    <a:tint val="75000"/>
                  </a:schemeClr>
                </a:solidFill>
              </a:defRPr>
            </a:lvl2pPr>
            <a:lvl3pPr marL="1017270" indent="0">
              <a:buNone/>
              <a:defRPr sz="1800">
                <a:solidFill>
                  <a:schemeClr val="tx1">
                    <a:tint val="75000"/>
                  </a:schemeClr>
                </a:solidFill>
              </a:defRPr>
            </a:lvl3pPr>
            <a:lvl4pPr marL="1525905" indent="0">
              <a:buNone/>
              <a:defRPr sz="1600">
                <a:solidFill>
                  <a:schemeClr val="tx1">
                    <a:tint val="75000"/>
                  </a:schemeClr>
                </a:solidFill>
              </a:defRPr>
            </a:lvl4pPr>
            <a:lvl5pPr marL="2034540" indent="0">
              <a:buNone/>
              <a:defRPr sz="1600">
                <a:solidFill>
                  <a:schemeClr val="tx1">
                    <a:tint val="75000"/>
                  </a:schemeClr>
                </a:solidFill>
              </a:defRPr>
            </a:lvl5pPr>
            <a:lvl6pPr marL="2543175" indent="0">
              <a:buNone/>
              <a:defRPr sz="1600">
                <a:solidFill>
                  <a:schemeClr val="tx1">
                    <a:tint val="75000"/>
                  </a:schemeClr>
                </a:solidFill>
              </a:defRPr>
            </a:lvl6pPr>
            <a:lvl7pPr marL="3051810" indent="0">
              <a:buNone/>
              <a:defRPr sz="1600">
                <a:solidFill>
                  <a:schemeClr val="tx1">
                    <a:tint val="75000"/>
                  </a:schemeClr>
                </a:solidFill>
              </a:defRPr>
            </a:lvl7pPr>
            <a:lvl8pPr marL="3560445" indent="0">
              <a:buNone/>
              <a:defRPr sz="1600">
                <a:solidFill>
                  <a:schemeClr val="tx1">
                    <a:tint val="75000"/>
                  </a:schemeClr>
                </a:solidFill>
              </a:defRPr>
            </a:lvl8pPr>
            <a:lvl9pPr marL="4069080" indent="0">
              <a:buNone/>
              <a:defRPr sz="16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922" y="1814673"/>
            <a:ext cx="5227373" cy="51325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000117" y="1814673"/>
            <a:ext cx="5227373" cy="513256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5465" y="311447"/>
            <a:ext cx="9818370" cy="129619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45465" y="1740861"/>
            <a:ext cx="4820168" cy="725508"/>
          </a:xfrm>
        </p:spPr>
        <p:txBody>
          <a:bodyPr anchor="b"/>
          <a:lstStyle>
            <a:lvl1pPr marL="0" indent="0">
              <a:buNone/>
              <a:defRPr sz="2700" b="1"/>
            </a:lvl1pPr>
            <a:lvl2pPr marL="508635" indent="0">
              <a:buNone/>
              <a:defRPr sz="2200" b="1"/>
            </a:lvl2pPr>
            <a:lvl3pPr marL="1017270" indent="0">
              <a:buNone/>
              <a:defRPr sz="2000" b="1"/>
            </a:lvl3pPr>
            <a:lvl4pPr marL="1525905" indent="0">
              <a:buNone/>
              <a:defRPr sz="1800" b="1"/>
            </a:lvl4pPr>
            <a:lvl5pPr marL="2034540" indent="0">
              <a:buNone/>
              <a:defRPr sz="1800" b="1"/>
            </a:lvl5pPr>
            <a:lvl6pPr marL="2543175" indent="0">
              <a:buNone/>
              <a:defRPr sz="1800" b="1"/>
            </a:lvl6pPr>
            <a:lvl7pPr marL="3051810" indent="0">
              <a:buNone/>
              <a:defRPr sz="1800" b="1"/>
            </a:lvl7pPr>
            <a:lvl8pPr marL="3560445" indent="0">
              <a:buNone/>
              <a:defRPr sz="1800" b="1"/>
            </a:lvl8pPr>
            <a:lvl9pPr marL="4069080" indent="0">
              <a:buNone/>
              <a:defRPr sz="1800" b="1"/>
            </a:lvl9pPr>
          </a:lstStyle>
          <a:p>
            <a:pPr lvl="0"/>
            <a:r>
              <a:rPr lang="de-DE"/>
              <a:t>Textmasterformate durch Klicken bearbeiten</a:t>
            </a:r>
          </a:p>
        </p:txBody>
      </p:sp>
      <p:sp>
        <p:nvSpPr>
          <p:cNvPr id="4" name="Inhaltsplatzhalter 3"/>
          <p:cNvSpPr>
            <a:spLocks noGrp="1"/>
          </p:cNvSpPr>
          <p:nvPr>
            <p:ph sz="half" idx="2"/>
          </p:nvPr>
        </p:nvSpPr>
        <p:spPr>
          <a:xfrm>
            <a:off x="545465" y="2466370"/>
            <a:ext cx="4820168" cy="448087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541774" y="1740861"/>
            <a:ext cx="4822063" cy="725508"/>
          </a:xfrm>
        </p:spPr>
        <p:txBody>
          <a:bodyPr anchor="b"/>
          <a:lstStyle>
            <a:lvl1pPr marL="0" indent="0">
              <a:buNone/>
              <a:defRPr sz="2700" b="1"/>
            </a:lvl1pPr>
            <a:lvl2pPr marL="508635" indent="0">
              <a:buNone/>
              <a:defRPr sz="2200" b="1"/>
            </a:lvl2pPr>
            <a:lvl3pPr marL="1017270" indent="0">
              <a:buNone/>
              <a:defRPr sz="2000" b="1"/>
            </a:lvl3pPr>
            <a:lvl4pPr marL="1525905" indent="0">
              <a:buNone/>
              <a:defRPr sz="1800" b="1"/>
            </a:lvl4pPr>
            <a:lvl5pPr marL="2034540" indent="0">
              <a:buNone/>
              <a:defRPr sz="1800" b="1"/>
            </a:lvl5pPr>
            <a:lvl6pPr marL="2543175" indent="0">
              <a:buNone/>
              <a:defRPr sz="1800" b="1"/>
            </a:lvl6pPr>
            <a:lvl7pPr marL="3051810" indent="0">
              <a:buNone/>
              <a:defRPr sz="1800" b="1"/>
            </a:lvl7pPr>
            <a:lvl8pPr marL="3560445" indent="0">
              <a:buNone/>
              <a:defRPr sz="1800" b="1"/>
            </a:lvl8pPr>
            <a:lvl9pPr marL="4069080" indent="0">
              <a:buNone/>
              <a:defRPr sz="1800" b="1"/>
            </a:lvl9pPr>
          </a:lstStyle>
          <a:p>
            <a:pPr lvl="0"/>
            <a:r>
              <a:rPr lang="de-DE"/>
              <a:t>Textmasterformate durch Klicken bearbeiten</a:t>
            </a:r>
          </a:p>
        </p:txBody>
      </p:sp>
      <p:sp>
        <p:nvSpPr>
          <p:cNvPr id="6" name="Inhaltsplatzhalter 5"/>
          <p:cNvSpPr>
            <a:spLocks noGrp="1"/>
          </p:cNvSpPr>
          <p:nvPr>
            <p:ph sz="quarter" idx="4"/>
          </p:nvPr>
        </p:nvSpPr>
        <p:spPr>
          <a:xfrm>
            <a:off x="5541774" y="2466370"/>
            <a:ext cx="4822063" cy="448087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5466" y="309647"/>
            <a:ext cx="3589085" cy="1317797"/>
          </a:xfrm>
        </p:spPr>
        <p:txBody>
          <a:bodyPr anchor="b"/>
          <a:lstStyle>
            <a:lvl1pPr algn="l">
              <a:defRPr sz="2200" b="1"/>
            </a:lvl1pPr>
          </a:lstStyle>
          <a:p>
            <a:r>
              <a:rPr lang="de-DE"/>
              <a:t>Titelmasterformat durch Klicken bearbeiten</a:t>
            </a:r>
          </a:p>
        </p:txBody>
      </p:sp>
      <p:sp>
        <p:nvSpPr>
          <p:cNvPr id="3" name="Inhaltsplatzhalter 2"/>
          <p:cNvSpPr>
            <a:spLocks noGrp="1"/>
          </p:cNvSpPr>
          <p:nvPr>
            <p:ph idx="1"/>
          </p:nvPr>
        </p:nvSpPr>
        <p:spPr>
          <a:xfrm>
            <a:off x="4265234" y="309648"/>
            <a:ext cx="6098602" cy="663759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45466" y="1627445"/>
            <a:ext cx="3589085" cy="5319796"/>
          </a:xfrm>
        </p:spPr>
        <p:txBody>
          <a:bodyPr/>
          <a:lstStyle>
            <a:lvl1pPr marL="0" indent="0">
              <a:buNone/>
              <a:defRPr sz="1600"/>
            </a:lvl1pPr>
            <a:lvl2pPr marL="508635" indent="0">
              <a:buNone/>
              <a:defRPr sz="1300"/>
            </a:lvl2pPr>
            <a:lvl3pPr marL="1017270" indent="0">
              <a:buNone/>
              <a:defRPr sz="1100"/>
            </a:lvl3pPr>
            <a:lvl4pPr marL="1525905" indent="0">
              <a:buNone/>
              <a:defRPr sz="1000"/>
            </a:lvl4pPr>
            <a:lvl5pPr marL="2034540" indent="0">
              <a:buNone/>
              <a:defRPr sz="1000"/>
            </a:lvl5pPr>
            <a:lvl6pPr marL="2543175" indent="0">
              <a:buNone/>
              <a:defRPr sz="1000"/>
            </a:lvl6pPr>
            <a:lvl7pPr marL="3051810" indent="0">
              <a:buNone/>
              <a:defRPr sz="1000"/>
            </a:lvl7pPr>
            <a:lvl8pPr marL="3560445" indent="0">
              <a:buNone/>
              <a:defRPr sz="1000"/>
            </a:lvl8pPr>
            <a:lvl9pPr marL="4069080"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38299" y="5444015"/>
            <a:ext cx="6545580" cy="642696"/>
          </a:xfrm>
        </p:spPr>
        <p:txBody>
          <a:bodyPr anchor="b"/>
          <a:lstStyle>
            <a:lvl1pPr algn="l">
              <a:defRPr sz="2200" b="1"/>
            </a:lvl1pPr>
          </a:lstStyle>
          <a:p>
            <a:r>
              <a:rPr lang="de-DE"/>
              <a:t>Titelmasterformat durch Klicken bearbeiten</a:t>
            </a:r>
          </a:p>
        </p:txBody>
      </p:sp>
      <p:sp>
        <p:nvSpPr>
          <p:cNvPr id="3" name="Bildplatzhalter 2"/>
          <p:cNvSpPr>
            <a:spLocks noGrp="1"/>
          </p:cNvSpPr>
          <p:nvPr>
            <p:ph type="pic" idx="1"/>
          </p:nvPr>
        </p:nvSpPr>
        <p:spPr>
          <a:xfrm>
            <a:off x="2138299" y="694903"/>
            <a:ext cx="6545580" cy="4666298"/>
          </a:xfrm>
        </p:spPr>
        <p:txBody>
          <a:bodyPr/>
          <a:lstStyle>
            <a:lvl1pPr marL="0" indent="0">
              <a:buNone/>
              <a:defRPr sz="3600"/>
            </a:lvl1pPr>
            <a:lvl2pPr marL="508635" indent="0">
              <a:buNone/>
              <a:defRPr sz="3100"/>
            </a:lvl2pPr>
            <a:lvl3pPr marL="1017270" indent="0">
              <a:buNone/>
              <a:defRPr sz="2700"/>
            </a:lvl3pPr>
            <a:lvl4pPr marL="1525905" indent="0">
              <a:buNone/>
              <a:defRPr sz="2200"/>
            </a:lvl4pPr>
            <a:lvl5pPr marL="2034540" indent="0">
              <a:buNone/>
              <a:defRPr sz="2200"/>
            </a:lvl5pPr>
            <a:lvl6pPr marL="2543175" indent="0">
              <a:buNone/>
              <a:defRPr sz="2200"/>
            </a:lvl6pPr>
            <a:lvl7pPr marL="3051810" indent="0">
              <a:buNone/>
              <a:defRPr sz="2200"/>
            </a:lvl7pPr>
            <a:lvl8pPr marL="3560445" indent="0">
              <a:buNone/>
              <a:defRPr sz="2200"/>
            </a:lvl8pPr>
            <a:lvl9pPr marL="4069080" indent="0">
              <a:buNone/>
              <a:defRPr sz="2200"/>
            </a:lvl9pPr>
          </a:lstStyle>
          <a:p>
            <a:endParaRPr lang="de-DE"/>
          </a:p>
        </p:txBody>
      </p:sp>
      <p:sp>
        <p:nvSpPr>
          <p:cNvPr id="4" name="Textplatzhalter 3"/>
          <p:cNvSpPr>
            <a:spLocks noGrp="1"/>
          </p:cNvSpPr>
          <p:nvPr>
            <p:ph type="body" sz="half" idx="2"/>
          </p:nvPr>
        </p:nvSpPr>
        <p:spPr>
          <a:xfrm>
            <a:off x="2138299" y="6086711"/>
            <a:ext cx="6545580" cy="912736"/>
          </a:xfrm>
        </p:spPr>
        <p:txBody>
          <a:bodyPr/>
          <a:lstStyle>
            <a:lvl1pPr marL="0" indent="0">
              <a:buNone/>
              <a:defRPr sz="1600"/>
            </a:lvl1pPr>
            <a:lvl2pPr marL="508635" indent="0">
              <a:buNone/>
              <a:defRPr sz="1300"/>
            </a:lvl2pPr>
            <a:lvl3pPr marL="1017270" indent="0">
              <a:buNone/>
              <a:defRPr sz="1100"/>
            </a:lvl3pPr>
            <a:lvl4pPr marL="1525905" indent="0">
              <a:buNone/>
              <a:defRPr sz="1000"/>
            </a:lvl4pPr>
            <a:lvl5pPr marL="2034540" indent="0">
              <a:buNone/>
              <a:defRPr sz="1000"/>
            </a:lvl5pPr>
            <a:lvl6pPr marL="2543175" indent="0">
              <a:buNone/>
              <a:defRPr sz="1000"/>
            </a:lvl6pPr>
            <a:lvl7pPr marL="3051810" indent="0">
              <a:buNone/>
              <a:defRPr sz="1000"/>
            </a:lvl7pPr>
            <a:lvl8pPr marL="3560445" indent="0">
              <a:buNone/>
              <a:defRPr sz="1000"/>
            </a:lvl8pPr>
            <a:lvl9pPr marL="4069080" indent="0">
              <a:buNone/>
              <a:defRPr sz="10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53E77124-94F3-444D-9EDE-4BF7E19F9361}" type="datetimeFigureOut">
              <a:rPr lang="de-DE" smtClean="0"/>
              <a:pPr/>
              <a:t>12.02.2025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0427477-3435-4857-8BA3-D8F0CB7F2C6B}"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45465" y="311447"/>
            <a:ext cx="9818370" cy="1296193"/>
          </a:xfrm>
          <a:prstGeom prst="rect">
            <a:avLst/>
          </a:prstGeom>
        </p:spPr>
        <p:txBody>
          <a:bodyPr vert="horz" lIns="101727" tIns="50864" rIns="101727" bIns="50864" rtlCol="0" anchor="ctr">
            <a:normAutofit/>
          </a:bodyPr>
          <a:lstStyle/>
          <a:p>
            <a:r>
              <a:rPr lang="de-DE"/>
              <a:t>Titelmasterformat durch Klicken bearbeiten</a:t>
            </a:r>
          </a:p>
        </p:txBody>
      </p:sp>
      <p:sp>
        <p:nvSpPr>
          <p:cNvPr id="3" name="Textplatzhalter 2"/>
          <p:cNvSpPr>
            <a:spLocks noGrp="1"/>
          </p:cNvSpPr>
          <p:nvPr>
            <p:ph type="body" idx="1"/>
          </p:nvPr>
        </p:nvSpPr>
        <p:spPr>
          <a:xfrm>
            <a:off x="545465" y="1814673"/>
            <a:ext cx="9818370" cy="5132568"/>
          </a:xfrm>
          <a:prstGeom prst="rect">
            <a:avLst/>
          </a:prstGeom>
        </p:spPr>
        <p:txBody>
          <a:bodyPr vert="horz" lIns="101727" tIns="50864" rIns="101727" bIns="5086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545465" y="7208279"/>
            <a:ext cx="2545503" cy="414062"/>
          </a:xfrm>
          <a:prstGeom prst="rect">
            <a:avLst/>
          </a:prstGeom>
        </p:spPr>
        <p:txBody>
          <a:bodyPr vert="horz" lIns="101727" tIns="50864" rIns="101727" bIns="50864" rtlCol="0" anchor="ctr"/>
          <a:lstStyle>
            <a:lvl1pPr algn="l">
              <a:defRPr sz="1300">
                <a:solidFill>
                  <a:schemeClr val="tx1">
                    <a:tint val="75000"/>
                  </a:schemeClr>
                </a:solidFill>
              </a:defRPr>
            </a:lvl1pPr>
          </a:lstStyle>
          <a:p>
            <a:fld id="{53E77124-94F3-444D-9EDE-4BF7E19F9361}" type="datetimeFigureOut">
              <a:rPr lang="de-DE" smtClean="0"/>
              <a:pPr/>
              <a:t>12.02.2025</a:t>
            </a:fld>
            <a:endParaRPr lang="de-DE"/>
          </a:p>
        </p:txBody>
      </p:sp>
      <p:sp>
        <p:nvSpPr>
          <p:cNvPr id="5" name="Fußzeilenplatzhalter 4"/>
          <p:cNvSpPr>
            <a:spLocks noGrp="1"/>
          </p:cNvSpPr>
          <p:nvPr>
            <p:ph type="ftr" sz="quarter" idx="3"/>
          </p:nvPr>
        </p:nvSpPr>
        <p:spPr>
          <a:xfrm>
            <a:off x="3727344" y="7208279"/>
            <a:ext cx="3454612" cy="414062"/>
          </a:xfrm>
          <a:prstGeom prst="rect">
            <a:avLst/>
          </a:prstGeom>
        </p:spPr>
        <p:txBody>
          <a:bodyPr vert="horz" lIns="101727" tIns="50864" rIns="101727" bIns="50864" rtlCol="0" anchor="ctr"/>
          <a:lstStyle>
            <a:lvl1pPr algn="ctr">
              <a:defRPr sz="13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818333" y="7208279"/>
            <a:ext cx="2545503" cy="414062"/>
          </a:xfrm>
          <a:prstGeom prst="rect">
            <a:avLst/>
          </a:prstGeom>
        </p:spPr>
        <p:txBody>
          <a:bodyPr vert="horz" lIns="101727" tIns="50864" rIns="101727" bIns="50864" rtlCol="0" anchor="ctr"/>
          <a:lstStyle>
            <a:lvl1pPr algn="r">
              <a:defRPr sz="1300">
                <a:solidFill>
                  <a:schemeClr val="tx1">
                    <a:tint val="75000"/>
                  </a:schemeClr>
                </a:solidFill>
              </a:defRPr>
            </a:lvl1pPr>
          </a:lstStyle>
          <a:p>
            <a:fld id="{D0427477-3435-4857-8BA3-D8F0CB7F2C6B}"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7270" rtl="0" eaLnBrk="1" latinLnBrk="0" hangingPunct="1">
        <a:spcBef>
          <a:spcPct val="0"/>
        </a:spcBef>
        <a:buNone/>
        <a:defRPr sz="4900" kern="1200">
          <a:solidFill>
            <a:schemeClr val="tx1"/>
          </a:solidFill>
          <a:latin typeface="+mj-lt"/>
          <a:ea typeface="+mj-ea"/>
          <a:cs typeface="+mj-cs"/>
        </a:defRPr>
      </a:lvl1pPr>
    </p:titleStyle>
    <p:bodyStyle>
      <a:lvl1pPr marL="381476" indent="-381476" algn="l" defTabSz="101727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6532" indent="-317897" algn="l" defTabSz="101727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1588" indent="-254318" algn="l" defTabSz="101727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0223"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8858"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7493"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6128"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4763"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3398" indent="-254318" algn="l" defTabSz="101727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17270" rtl="0" eaLnBrk="1" latinLnBrk="0" hangingPunct="1">
        <a:defRPr sz="2000" kern="1200">
          <a:solidFill>
            <a:schemeClr val="tx1"/>
          </a:solidFill>
          <a:latin typeface="+mn-lt"/>
          <a:ea typeface="+mn-ea"/>
          <a:cs typeface="+mn-cs"/>
        </a:defRPr>
      </a:lvl1pPr>
      <a:lvl2pPr marL="508635" algn="l" defTabSz="1017270" rtl="0" eaLnBrk="1" latinLnBrk="0" hangingPunct="1">
        <a:defRPr sz="2000" kern="1200">
          <a:solidFill>
            <a:schemeClr val="tx1"/>
          </a:solidFill>
          <a:latin typeface="+mn-lt"/>
          <a:ea typeface="+mn-ea"/>
          <a:cs typeface="+mn-cs"/>
        </a:defRPr>
      </a:lvl2pPr>
      <a:lvl3pPr marL="1017270" algn="l" defTabSz="1017270" rtl="0" eaLnBrk="1" latinLnBrk="0" hangingPunct="1">
        <a:defRPr sz="2000" kern="1200">
          <a:solidFill>
            <a:schemeClr val="tx1"/>
          </a:solidFill>
          <a:latin typeface="+mn-lt"/>
          <a:ea typeface="+mn-ea"/>
          <a:cs typeface="+mn-cs"/>
        </a:defRPr>
      </a:lvl3pPr>
      <a:lvl4pPr marL="1525905" algn="l" defTabSz="1017270" rtl="0" eaLnBrk="1" latinLnBrk="0" hangingPunct="1">
        <a:defRPr sz="2000" kern="1200">
          <a:solidFill>
            <a:schemeClr val="tx1"/>
          </a:solidFill>
          <a:latin typeface="+mn-lt"/>
          <a:ea typeface="+mn-ea"/>
          <a:cs typeface="+mn-cs"/>
        </a:defRPr>
      </a:lvl4pPr>
      <a:lvl5pPr marL="2034540" algn="l" defTabSz="1017270" rtl="0" eaLnBrk="1" latinLnBrk="0" hangingPunct="1">
        <a:defRPr sz="2000" kern="1200">
          <a:solidFill>
            <a:schemeClr val="tx1"/>
          </a:solidFill>
          <a:latin typeface="+mn-lt"/>
          <a:ea typeface="+mn-ea"/>
          <a:cs typeface="+mn-cs"/>
        </a:defRPr>
      </a:lvl5pPr>
      <a:lvl6pPr marL="2543175" algn="l" defTabSz="1017270" rtl="0" eaLnBrk="1" latinLnBrk="0" hangingPunct="1">
        <a:defRPr sz="2000" kern="1200">
          <a:solidFill>
            <a:schemeClr val="tx1"/>
          </a:solidFill>
          <a:latin typeface="+mn-lt"/>
          <a:ea typeface="+mn-ea"/>
          <a:cs typeface="+mn-cs"/>
        </a:defRPr>
      </a:lvl6pPr>
      <a:lvl7pPr marL="3051810" algn="l" defTabSz="1017270" rtl="0" eaLnBrk="1" latinLnBrk="0" hangingPunct="1">
        <a:defRPr sz="2000" kern="1200">
          <a:solidFill>
            <a:schemeClr val="tx1"/>
          </a:solidFill>
          <a:latin typeface="+mn-lt"/>
          <a:ea typeface="+mn-ea"/>
          <a:cs typeface="+mn-cs"/>
        </a:defRPr>
      </a:lvl7pPr>
      <a:lvl8pPr marL="3560445" algn="l" defTabSz="1017270" rtl="0" eaLnBrk="1" latinLnBrk="0" hangingPunct="1">
        <a:defRPr sz="2000" kern="1200">
          <a:solidFill>
            <a:schemeClr val="tx1"/>
          </a:solidFill>
          <a:latin typeface="+mn-lt"/>
          <a:ea typeface="+mn-ea"/>
          <a:cs typeface="+mn-cs"/>
        </a:defRPr>
      </a:lvl8pPr>
      <a:lvl9pPr marL="4069080" algn="l" defTabSz="101727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BA146212-EC9F-4A84-8655-CD29203AF11C}"/>
              </a:ext>
            </a:extLst>
          </p:cNvPr>
          <p:cNvSpPr/>
          <p:nvPr/>
        </p:nvSpPr>
        <p:spPr>
          <a:xfrm>
            <a:off x="0" y="1916604"/>
            <a:ext cx="10909300" cy="5930058"/>
          </a:xfrm>
          <a:prstGeom prst="rect">
            <a:avLst/>
          </a:prstGeom>
          <a:gradFill flip="none" rotWithShape="1">
            <a:path path="shape">
              <a:fillToRect l="50000" t="50000" r="50000" b="50000"/>
            </a:path>
            <a:tileRect/>
          </a:gradFill>
          <a:ln>
            <a:noFill/>
          </a:ln>
        </p:spPr>
        <p:style>
          <a:lnRef idx="1">
            <a:schemeClr val="accent1"/>
          </a:lnRef>
          <a:fillRef idx="2">
            <a:schemeClr val="accent1"/>
          </a:fillRef>
          <a:effectRef idx="1">
            <a:schemeClr val="accent1"/>
          </a:effectRef>
          <a:fontRef idx="minor">
            <a:schemeClr val="dk1"/>
          </a:fontRef>
        </p:style>
        <p:txBody>
          <a:bodyPr lIns="101727" tIns="50864" rIns="101727" bIns="50864" rtlCol="0" anchor="ctr"/>
          <a:lstStyle/>
          <a:p>
            <a:pPr algn="ctr"/>
            <a:endParaRPr lang="de-DE" dirty="0"/>
          </a:p>
        </p:txBody>
      </p:sp>
      <p:pic>
        <p:nvPicPr>
          <p:cNvPr id="33" name="Grafik 32" descr="008.JPG"/>
          <p:cNvPicPr>
            <a:picLocks noChangeAspect="1"/>
          </p:cNvPicPr>
          <p:nvPr/>
        </p:nvPicPr>
        <p:blipFill>
          <a:blip r:embed="rId3" cstate="print">
            <a:lum bright="-20000" contrast="40000"/>
          </a:blip>
          <a:stretch>
            <a:fillRect/>
          </a:stretch>
        </p:blipFill>
        <p:spPr>
          <a:xfrm>
            <a:off x="3366418" y="-1"/>
            <a:ext cx="4104457" cy="1584325"/>
          </a:xfrm>
          <a:prstGeom prst="rect">
            <a:avLst/>
          </a:prstGeom>
        </p:spPr>
      </p:pic>
      <p:pic>
        <p:nvPicPr>
          <p:cNvPr id="30" name="Grafik 29" descr="060.JPG"/>
          <p:cNvPicPr>
            <a:picLocks noChangeAspect="1"/>
          </p:cNvPicPr>
          <p:nvPr/>
        </p:nvPicPr>
        <p:blipFill>
          <a:blip r:embed="rId4" cstate="print">
            <a:lum contrast="30000"/>
          </a:blip>
          <a:srcRect l="-712" t="13603" r="4412" b="29043"/>
          <a:stretch>
            <a:fillRect/>
          </a:stretch>
        </p:blipFill>
        <p:spPr>
          <a:xfrm>
            <a:off x="-29000" y="-500"/>
            <a:ext cx="3622805" cy="1645804"/>
          </a:xfrm>
          <a:prstGeom prst="rect">
            <a:avLst/>
          </a:prstGeom>
        </p:spPr>
      </p:pic>
      <p:sp>
        <p:nvSpPr>
          <p:cNvPr id="9" name="Textfeld 8"/>
          <p:cNvSpPr txBox="1"/>
          <p:nvPr/>
        </p:nvSpPr>
        <p:spPr>
          <a:xfrm>
            <a:off x="7196915" y="2232805"/>
            <a:ext cx="3568958" cy="907470"/>
          </a:xfrm>
          <a:prstGeom prst="rect">
            <a:avLst/>
          </a:prstGeom>
          <a:noFill/>
        </p:spPr>
        <p:txBody>
          <a:bodyPr wrap="square" lIns="101727" tIns="50864" rIns="101727" bIns="50864" rtlCol="0">
            <a:spAutoFit/>
          </a:bodyPr>
          <a:lstStyle/>
          <a:p>
            <a:pPr algn="ctr"/>
            <a:r>
              <a:rPr lang="de-DE" b="1" dirty="0">
                <a:solidFill>
                  <a:schemeClr val="accent1">
                    <a:lumMod val="75000"/>
                  </a:schemeClr>
                </a:solidFill>
                <a:latin typeface="Tahoma" pitchFamily="34" charset="0"/>
                <a:ea typeface="Tahoma" pitchFamily="34" charset="0"/>
                <a:cs typeface="Tahoma" pitchFamily="34" charset="0"/>
              </a:rPr>
              <a:t>Grundschule</a:t>
            </a:r>
          </a:p>
          <a:p>
            <a:pPr algn="ctr"/>
            <a:endParaRPr lang="de-DE" sz="1100" b="1" dirty="0">
              <a:solidFill>
                <a:schemeClr val="accent1">
                  <a:lumMod val="75000"/>
                </a:schemeClr>
              </a:solidFill>
              <a:latin typeface="Tahoma" pitchFamily="34" charset="0"/>
              <a:ea typeface="Tahoma" pitchFamily="34" charset="0"/>
              <a:cs typeface="Tahoma" pitchFamily="34" charset="0"/>
            </a:endParaRPr>
          </a:p>
          <a:p>
            <a:pPr algn="ctr"/>
            <a:r>
              <a:rPr lang="de-DE" b="1" dirty="0">
                <a:solidFill>
                  <a:schemeClr val="accent1">
                    <a:lumMod val="75000"/>
                  </a:schemeClr>
                </a:solidFill>
                <a:latin typeface="Tahoma" pitchFamily="34" charset="0"/>
                <a:ea typeface="Tahoma" pitchFamily="34" charset="0"/>
                <a:cs typeface="Tahoma" pitchFamily="34" charset="0"/>
              </a:rPr>
              <a:t>Astrid-Lindgren-Straße</a:t>
            </a:r>
          </a:p>
        </p:txBody>
      </p:sp>
      <p:sp>
        <p:nvSpPr>
          <p:cNvPr id="11" name="Textfeld 10"/>
          <p:cNvSpPr txBox="1"/>
          <p:nvPr/>
        </p:nvSpPr>
        <p:spPr>
          <a:xfrm>
            <a:off x="7219375" y="5003143"/>
            <a:ext cx="3592619" cy="314125"/>
          </a:xfrm>
          <a:prstGeom prst="rect">
            <a:avLst/>
          </a:prstGeom>
          <a:noFill/>
        </p:spPr>
        <p:txBody>
          <a:bodyPr wrap="square" lIns="101727" tIns="50864" rIns="101727" bIns="50864" rtlCol="0">
            <a:spAutoFit/>
          </a:bodyPr>
          <a:lstStyle/>
          <a:p>
            <a:pPr algn="ctr"/>
            <a:r>
              <a:rPr lang="de-DE" sz="1300" dirty="0">
                <a:solidFill>
                  <a:schemeClr val="accent1">
                    <a:lumMod val="75000"/>
                  </a:schemeClr>
                </a:solidFill>
                <a:latin typeface="Tahoma" pitchFamily="34" charset="0"/>
                <a:ea typeface="Tahoma" pitchFamily="34" charset="0"/>
                <a:cs typeface="Tahoma" pitchFamily="34" charset="0"/>
              </a:rPr>
              <a:t>in der Trägerschaft von </a:t>
            </a:r>
          </a:p>
        </p:txBody>
      </p:sp>
      <p:pic>
        <p:nvPicPr>
          <p:cNvPr id="12" name="Picture 6" descr="Trotz der Schülerfülle sieht Stadtschulrat Rainer Schweppe die Basisstandards für Bildung an der Astrid-Lindgren-Schule in der Messestadt Riem erfüllt. Foto: Charly D"/>
          <p:cNvPicPr>
            <a:picLocks noChangeAspect="1" noChangeArrowheads="1"/>
          </p:cNvPicPr>
          <p:nvPr/>
        </p:nvPicPr>
        <p:blipFill>
          <a:blip r:embed="rId5" cstate="print"/>
          <a:srcRect t="17494" b="17025"/>
          <a:stretch>
            <a:fillRect/>
          </a:stretch>
        </p:blipFill>
        <p:spPr bwMode="auto">
          <a:xfrm>
            <a:off x="7357877" y="3205182"/>
            <a:ext cx="3274056" cy="1673308"/>
          </a:xfrm>
          <a:prstGeom prst="rect">
            <a:avLst/>
          </a:prstGeom>
          <a:noFill/>
        </p:spPr>
      </p:pic>
      <p:sp>
        <p:nvSpPr>
          <p:cNvPr id="14" name="Textfeld 13"/>
          <p:cNvSpPr txBox="1"/>
          <p:nvPr/>
        </p:nvSpPr>
        <p:spPr>
          <a:xfrm>
            <a:off x="3551423" y="1520469"/>
            <a:ext cx="3806454"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latin typeface="+mj-lt"/>
                <a:ea typeface="Tahoma" pitchFamily="34" charset="0"/>
                <a:cs typeface="Tahoma" pitchFamily="34" charset="0"/>
              </a:rPr>
              <a:t>Ferienbetreuung</a:t>
            </a:r>
          </a:p>
        </p:txBody>
      </p:sp>
      <p:sp>
        <p:nvSpPr>
          <p:cNvPr id="15" name="Textfeld 14"/>
          <p:cNvSpPr txBox="1"/>
          <p:nvPr/>
        </p:nvSpPr>
        <p:spPr>
          <a:xfrm>
            <a:off x="1" y="1520469"/>
            <a:ext cx="3551423"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latin typeface="+mj-lt"/>
                <a:ea typeface="Tahoma" pitchFamily="34" charset="0"/>
                <a:cs typeface="Tahoma" pitchFamily="34" charset="0"/>
              </a:rPr>
              <a:t>Unser Team</a:t>
            </a:r>
          </a:p>
        </p:txBody>
      </p:sp>
      <p:sp>
        <p:nvSpPr>
          <p:cNvPr id="16" name="Textfeld 15"/>
          <p:cNvSpPr txBox="1"/>
          <p:nvPr/>
        </p:nvSpPr>
        <p:spPr>
          <a:xfrm>
            <a:off x="3654450" y="2880469"/>
            <a:ext cx="3498330" cy="1764715"/>
          </a:xfrm>
          <a:prstGeom prst="rect">
            <a:avLst/>
          </a:prstGeom>
          <a:noFill/>
        </p:spPr>
        <p:txBody>
          <a:bodyPr wrap="none" lIns="101727" tIns="50864" rIns="101727" bIns="50864" rtlCol="0">
            <a:spAutoFit/>
          </a:bodyPr>
          <a:lstStyle/>
          <a:p>
            <a:pPr>
              <a:tabLst>
                <a:tab pos="1001376" algn="l"/>
                <a:tab pos="2793960" algn="l"/>
              </a:tabLst>
            </a:pPr>
            <a:r>
              <a:rPr lang="de-DE" sz="1200" b="1" u="sng" dirty="0">
                <a:solidFill>
                  <a:schemeClr val="accent1">
                    <a:lumMod val="75000"/>
                  </a:schemeClr>
                </a:solidFill>
                <a:ea typeface="Tahoma" pitchFamily="34" charset="0"/>
                <a:cs typeface="Tahoma" pitchFamily="34" charset="0"/>
              </a:rPr>
              <a:t>Zeitraum		Kosten </a:t>
            </a:r>
          </a:p>
          <a:p>
            <a:pPr>
              <a:tabLst>
                <a:tab pos="1001376" algn="l"/>
                <a:tab pos="2793960" algn="l"/>
              </a:tabLst>
            </a:pPr>
            <a:r>
              <a:rPr lang="de-DE" sz="1200" dirty="0">
                <a:solidFill>
                  <a:schemeClr val="accent1">
                    <a:lumMod val="75000"/>
                  </a:schemeClr>
                </a:solidFill>
                <a:ea typeface="Tahoma" pitchFamily="34" charset="0"/>
                <a:cs typeface="Tahoma" pitchFamily="34" charset="0"/>
              </a:rPr>
              <a:t>Herbst	         03.11.-06.11.2025	52,- €</a:t>
            </a:r>
          </a:p>
          <a:p>
            <a:pPr>
              <a:tabLst>
                <a:tab pos="1001376" algn="l"/>
                <a:tab pos="2793960" algn="l"/>
              </a:tabLst>
            </a:pPr>
            <a:r>
              <a:rPr lang="de-DE" sz="1200" dirty="0">
                <a:solidFill>
                  <a:schemeClr val="accent1">
                    <a:lumMod val="75000"/>
                  </a:schemeClr>
                </a:solidFill>
                <a:ea typeface="Tahoma" pitchFamily="34" charset="0"/>
                <a:cs typeface="Tahoma" pitchFamily="34" charset="0"/>
              </a:rPr>
              <a:t>Buß- u. Bettag	                     19.11.2025	13,- €</a:t>
            </a:r>
          </a:p>
          <a:p>
            <a:pPr>
              <a:tabLst>
                <a:tab pos="1001376" algn="l"/>
                <a:tab pos="2793960" algn="l"/>
              </a:tabLst>
            </a:pPr>
            <a:r>
              <a:rPr lang="de-DE" sz="1200" dirty="0">
                <a:solidFill>
                  <a:schemeClr val="accent1">
                    <a:lumMod val="75000"/>
                  </a:schemeClr>
                </a:solidFill>
                <a:ea typeface="Tahoma" pitchFamily="34" charset="0"/>
                <a:cs typeface="Tahoma" pitchFamily="34" charset="0"/>
              </a:rPr>
              <a:t>Fasching	         17.02.-20.02.2026	52,- €</a:t>
            </a:r>
          </a:p>
          <a:p>
            <a:pPr>
              <a:tabLst>
                <a:tab pos="1001376" algn="l"/>
                <a:tab pos="2793960" algn="l"/>
              </a:tabLst>
            </a:pPr>
            <a:r>
              <a:rPr lang="de-DE" sz="1200" dirty="0">
                <a:solidFill>
                  <a:schemeClr val="accent1">
                    <a:lumMod val="75000"/>
                  </a:schemeClr>
                </a:solidFill>
                <a:ea typeface="Tahoma" pitchFamily="34" charset="0"/>
                <a:cs typeface="Tahoma" pitchFamily="34" charset="0"/>
              </a:rPr>
              <a:t>Ostern	         30.03.-02.04.2026	52,- €</a:t>
            </a:r>
          </a:p>
          <a:p>
            <a:pPr>
              <a:tabLst>
                <a:tab pos="1001376" algn="l"/>
                <a:tab pos="2793960" algn="l"/>
              </a:tabLst>
            </a:pPr>
            <a:r>
              <a:rPr lang="de-DE" sz="1200" dirty="0">
                <a:solidFill>
                  <a:schemeClr val="accent1">
                    <a:lumMod val="75000"/>
                  </a:schemeClr>
                </a:solidFill>
                <a:ea typeface="Tahoma" pitchFamily="34" charset="0"/>
                <a:cs typeface="Tahoma" pitchFamily="34" charset="0"/>
              </a:rPr>
              <a:t>Pfingsten	         26.05.-29.05.2026	52,- €</a:t>
            </a:r>
          </a:p>
          <a:p>
            <a:pPr>
              <a:tabLst>
                <a:tab pos="1001376" algn="l"/>
                <a:tab pos="2793960" algn="l"/>
              </a:tabLst>
            </a:pPr>
            <a:r>
              <a:rPr lang="de-DE" sz="1200" dirty="0">
                <a:solidFill>
                  <a:schemeClr val="accent1">
                    <a:lumMod val="75000"/>
                  </a:schemeClr>
                </a:solidFill>
                <a:ea typeface="Tahoma" pitchFamily="34" charset="0"/>
                <a:cs typeface="Tahoma" pitchFamily="34" charset="0"/>
              </a:rPr>
              <a:t>Sommer	         03.08.-07.08.2026	65,- €</a:t>
            </a:r>
          </a:p>
          <a:p>
            <a:pPr>
              <a:tabLst>
                <a:tab pos="1001376" algn="l"/>
                <a:tab pos="2793960" algn="l"/>
              </a:tabLst>
            </a:pPr>
            <a:r>
              <a:rPr lang="de-DE" sz="1200" dirty="0">
                <a:solidFill>
                  <a:schemeClr val="accent1">
                    <a:lumMod val="75000"/>
                  </a:schemeClr>
                </a:solidFill>
                <a:ea typeface="Tahoma" pitchFamily="34" charset="0"/>
                <a:cs typeface="Tahoma" pitchFamily="34" charset="0"/>
              </a:rPr>
              <a:t>(täglich von 8.30 – 14.30 Uhr)</a:t>
            </a:r>
          </a:p>
          <a:p>
            <a:pPr>
              <a:tabLst>
                <a:tab pos="1001376" algn="l"/>
                <a:tab pos="2793960" algn="l"/>
              </a:tabLst>
            </a:pPr>
            <a:endParaRPr lang="de-DE" sz="1200" dirty="0">
              <a:solidFill>
                <a:schemeClr val="accent1">
                  <a:lumMod val="75000"/>
                </a:schemeClr>
              </a:solidFill>
              <a:ea typeface="Tahoma" pitchFamily="34" charset="0"/>
              <a:cs typeface="Tahoma" pitchFamily="34" charset="0"/>
            </a:endParaRPr>
          </a:p>
        </p:txBody>
      </p:sp>
      <p:sp>
        <p:nvSpPr>
          <p:cNvPr id="18" name="Textfeld 17"/>
          <p:cNvSpPr txBox="1"/>
          <p:nvPr/>
        </p:nvSpPr>
        <p:spPr>
          <a:xfrm>
            <a:off x="3654450" y="2160389"/>
            <a:ext cx="3409948" cy="680602"/>
          </a:xfrm>
          <a:prstGeom prst="rect">
            <a:avLst/>
          </a:prstGeom>
          <a:noFill/>
        </p:spPr>
        <p:txBody>
          <a:bodyPr wrap="square" lIns="101727" tIns="50864" rIns="101727" bIns="50864" rtlCol="0">
            <a:spAutoFit/>
          </a:bodyPr>
          <a:lstStyle/>
          <a:p>
            <a:pPr algn="just"/>
            <a:r>
              <a:rPr lang="de-DE" sz="1200" dirty="0">
                <a:solidFill>
                  <a:schemeClr val="accent1">
                    <a:lumMod val="75000"/>
                  </a:schemeClr>
                </a:solidFill>
                <a:ea typeface="Tahoma" pitchFamily="34" charset="0"/>
                <a:cs typeface="Tahoma" pitchFamily="34" charset="0"/>
              </a:rPr>
              <a:t>Unsere Ferienbetreuung wird von einer </a:t>
            </a:r>
            <a:r>
              <a:rPr lang="de-DE" sz="1200" dirty="0" err="1">
                <a:solidFill>
                  <a:schemeClr val="accent1">
                    <a:lumMod val="75000"/>
                  </a:schemeClr>
                </a:solidFill>
                <a:ea typeface="Tahoma" pitchFamily="34" charset="0"/>
                <a:cs typeface="Tahoma" pitchFamily="34" charset="0"/>
              </a:rPr>
              <a:t>päda-gogischen</a:t>
            </a:r>
            <a:r>
              <a:rPr lang="de-DE" sz="1200" dirty="0">
                <a:solidFill>
                  <a:schemeClr val="accent1">
                    <a:lumMod val="75000"/>
                  </a:schemeClr>
                </a:solidFill>
                <a:ea typeface="Tahoma" pitchFamily="34" charset="0"/>
                <a:cs typeface="Tahoma" pitchFamily="34" charset="0"/>
              </a:rPr>
              <a:t> Fachkraft geleitet, die von weiteren qualifizierten Mitarbeiterinnen unterstützt wird.  </a:t>
            </a:r>
          </a:p>
        </p:txBody>
      </p:sp>
      <p:sp>
        <p:nvSpPr>
          <p:cNvPr id="19" name="Textfeld 18"/>
          <p:cNvSpPr txBox="1"/>
          <p:nvPr/>
        </p:nvSpPr>
        <p:spPr>
          <a:xfrm>
            <a:off x="3654450" y="4464645"/>
            <a:ext cx="3503094" cy="3519041"/>
          </a:xfrm>
          <a:prstGeom prst="rect">
            <a:avLst/>
          </a:prstGeom>
          <a:noFill/>
        </p:spPr>
        <p:txBody>
          <a:bodyPr wrap="square" lIns="101727" tIns="50864" rIns="101727" bIns="50864" rtlCol="0">
            <a:spAutoFit/>
          </a:bodyPr>
          <a:lstStyle/>
          <a:p>
            <a:r>
              <a:rPr lang="de-DE" sz="1200" dirty="0">
                <a:solidFill>
                  <a:schemeClr val="accent1">
                    <a:lumMod val="75000"/>
                  </a:schemeClr>
                </a:solidFill>
                <a:ea typeface="Tahoma" pitchFamily="34" charset="0"/>
                <a:cs typeface="Tahoma" pitchFamily="34" charset="0"/>
              </a:rPr>
              <a:t>Wir machen spannende Ausflüge zu Zielen in  München und Umgebung bzw. veranstalten Projekte auf dem Schulgelände.  </a:t>
            </a:r>
          </a:p>
          <a:p>
            <a:endParaRPr lang="de-DE" sz="600" dirty="0">
              <a:solidFill>
                <a:schemeClr val="accent1">
                  <a:lumMod val="75000"/>
                </a:schemeClr>
              </a:solidFill>
              <a:ea typeface="Tahoma" pitchFamily="34" charset="0"/>
              <a:cs typeface="Tahoma" pitchFamily="34" charset="0"/>
            </a:endParaRPr>
          </a:p>
          <a:p>
            <a:r>
              <a:rPr lang="de-DE" sz="1200" dirty="0">
                <a:solidFill>
                  <a:schemeClr val="accent1">
                    <a:lumMod val="75000"/>
                  </a:schemeClr>
                </a:solidFill>
                <a:ea typeface="Tahoma" pitchFamily="34" charset="0"/>
                <a:cs typeface="Tahoma" pitchFamily="34" charset="0"/>
              </a:rPr>
              <a:t>Beispiele für beliebte Ausflugsziele:</a:t>
            </a:r>
          </a:p>
          <a:p>
            <a:pPr>
              <a:buFont typeface="Arial" pitchFamily="34" charset="0"/>
              <a:buChar char="•"/>
            </a:pPr>
            <a:r>
              <a:rPr lang="de-DE" sz="1200" dirty="0">
                <a:solidFill>
                  <a:schemeClr val="accent1">
                    <a:lumMod val="75000"/>
                  </a:schemeClr>
                </a:solidFill>
                <a:ea typeface="Tahoma" pitchFamily="34" charset="0"/>
                <a:cs typeface="Tahoma" pitchFamily="34" charset="0"/>
              </a:rPr>
              <a:t> Tierpark Hellabrunn,</a:t>
            </a:r>
          </a:p>
          <a:p>
            <a:pPr>
              <a:buFont typeface="Arial" pitchFamily="34" charset="0"/>
              <a:buChar char="•"/>
            </a:pPr>
            <a:r>
              <a:rPr lang="de-DE" sz="1200" dirty="0">
                <a:solidFill>
                  <a:schemeClr val="accent1">
                    <a:lumMod val="75000"/>
                  </a:schemeClr>
                </a:solidFill>
                <a:ea typeface="Tahoma" pitchFamily="34" charset="0"/>
                <a:cs typeface="Tahoma" pitchFamily="34" charset="0"/>
              </a:rPr>
              <a:t> Flugwerft,  Verkehrsmuseum</a:t>
            </a:r>
          </a:p>
          <a:p>
            <a:pPr>
              <a:buFont typeface="Arial" pitchFamily="34" charset="0"/>
              <a:buChar char="•"/>
            </a:pPr>
            <a:r>
              <a:rPr lang="de-DE" sz="1200" dirty="0">
                <a:solidFill>
                  <a:schemeClr val="accent1">
                    <a:lumMod val="75000"/>
                  </a:schemeClr>
                </a:solidFill>
                <a:ea typeface="Tahoma" pitchFamily="34" charset="0"/>
                <a:cs typeface="Tahoma" pitchFamily="34" charset="0"/>
              </a:rPr>
              <a:t> Museum Mensch und Natur</a:t>
            </a:r>
          </a:p>
          <a:p>
            <a:pPr>
              <a:buFont typeface="Arial" pitchFamily="34" charset="0"/>
              <a:buChar char="•"/>
            </a:pPr>
            <a:r>
              <a:rPr lang="de-DE" sz="1200" dirty="0">
                <a:solidFill>
                  <a:schemeClr val="accent1">
                    <a:lumMod val="75000"/>
                  </a:schemeClr>
                </a:solidFill>
                <a:ea typeface="Tahoma" pitchFamily="34" charset="0"/>
                <a:cs typeface="Tahoma" pitchFamily="34" charset="0"/>
              </a:rPr>
              <a:t> Ponyhof, Bauernhof</a:t>
            </a:r>
          </a:p>
          <a:p>
            <a:pPr>
              <a:buFont typeface="Arial" pitchFamily="34" charset="0"/>
              <a:buChar char="•"/>
            </a:pPr>
            <a:r>
              <a:rPr lang="de-DE" sz="1200" dirty="0">
                <a:solidFill>
                  <a:schemeClr val="accent1">
                    <a:lumMod val="75000"/>
                  </a:schemeClr>
                </a:solidFill>
                <a:ea typeface="Tahoma" pitchFamily="34" charset="0"/>
                <a:cs typeface="Tahoma" pitchFamily="34" charset="0"/>
              </a:rPr>
              <a:t> Kindertheater</a:t>
            </a:r>
          </a:p>
          <a:p>
            <a:pPr>
              <a:buFont typeface="Arial" pitchFamily="34" charset="0"/>
              <a:buChar char="•"/>
            </a:pPr>
            <a:r>
              <a:rPr lang="de-DE" sz="1200" dirty="0">
                <a:solidFill>
                  <a:schemeClr val="accent1">
                    <a:lumMod val="75000"/>
                  </a:schemeClr>
                </a:solidFill>
                <a:ea typeface="Tahoma" pitchFamily="34" charset="0"/>
                <a:cs typeface="Tahoma" pitchFamily="34" charset="0"/>
              </a:rPr>
              <a:t> Hofgut Riem</a:t>
            </a:r>
          </a:p>
          <a:p>
            <a:pPr>
              <a:buFont typeface="Arial" pitchFamily="34" charset="0"/>
              <a:buChar char="•"/>
            </a:pPr>
            <a:r>
              <a:rPr lang="de-DE" sz="1200" dirty="0">
                <a:solidFill>
                  <a:schemeClr val="accent1">
                    <a:lumMod val="75000"/>
                  </a:schemeClr>
                </a:solidFill>
                <a:ea typeface="Tahoma" pitchFamily="34" charset="0"/>
                <a:cs typeface="Tahoma" pitchFamily="34" charset="0"/>
              </a:rPr>
              <a:t> Residenz</a:t>
            </a:r>
          </a:p>
          <a:p>
            <a:pPr>
              <a:buFont typeface="Arial" pitchFamily="34" charset="0"/>
              <a:buChar char="•"/>
            </a:pPr>
            <a:r>
              <a:rPr lang="de-DE" sz="1200" dirty="0">
                <a:solidFill>
                  <a:schemeClr val="accent1">
                    <a:lumMod val="75000"/>
                  </a:schemeClr>
                </a:solidFill>
                <a:ea typeface="Tahoma" pitchFamily="34" charset="0"/>
                <a:cs typeface="Tahoma" pitchFamily="34" charset="0"/>
              </a:rPr>
              <a:t> ESO Supernova</a:t>
            </a:r>
          </a:p>
          <a:p>
            <a:pPr>
              <a:buFont typeface="Arial" pitchFamily="34" charset="0"/>
              <a:buChar char="•"/>
            </a:pPr>
            <a:r>
              <a:rPr lang="de-DE" sz="1200" dirty="0">
                <a:solidFill>
                  <a:schemeClr val="accent1">
                    <a:lumMod val="75000"/>
                  </a:schemeClr>
                </a:solidFill>
                <a:ea typeface="Tahoma" pitchFamily="34" charset="0"/>
                <a:cs typeface="Tahoma" pitchFamily="34" charset="0"/>
              </a:rPr>
              <a:t> Ebersberger Forst</a:t>
            </a:r>
          </a:p>
          <a:p>
            <a:pPr>
              <a:buFont typeface="Arial" pitchFamily="34" charset="0"/>
              <a:buChar char="•"/>
            </a:pPr>
            <a:r>
              <a:rPr lang="de-DE" sz="1200" dirty="0">
                <a:solidFill>
                  <a:schemeClr val="accent1">
                    <a:lumMod val="75000"/>
                  </a:schemeClr>
                </a:solidFill>
                <a:ea typeface="Tahoma" pitchFamily="34" charset="0"/>
                <a:cs typeface="Tahoma" pitchFamily="34" charset="0"/>
              </a:rPr>
              <a:t> Walderlebnistag</a:t>
            </a:r>
          </a:p>
          <a:p>
            <a:pPr>
              <a:buFont typeface="Arial" pitchFamily="34" charset="0"/>
              <a:buChar char="•"/>
            </a:pPr>
            <a:r>
              <a:rPr lang="de-DE" sz="1200" dirty="0">
                <a:solidFill>
                  <a:schemeClr val="accent1">
                    <a:lumMod val="75000"/>
                  </a:schemeClr>
                </a:solidFill>
                <a:ea typeface="Tahoma" pitchFamily="34" charset="0"/>
                <a:cs typeface="Tahoma" pitchFamily="34" charset="0"/>
              </a:rPr>
              <a:t> Freilichtmuseum</a:t>
            </a:r>
          </a:p>
          <a:p>
            <a:pPr>
              <a:buFont typeface="Arial" pitchFamily="34" charset="0"/>
              <a:buChar char="•"/>
            </a:pPr>
            <a:r>
              <a:rPr lang="de-DE" sz="1200" dirty="0">
                <a:solidFill>
                  <a:schemeClr val="accent1">
                    <a:lumMod val="75000"/>
                  </a:schemeClr>
                </a:solidFill>
                <a:ea typeface="Tahoma" pitchFamily="34" charset="0"/>
                <a:cs typeface="Tahoma" pitchFamily="34" charset="0"/>
              </a:rPr>
              <a:t> </a:t>
            </a:r>
            <a:r>
              <a:rPr lang="de-DE" sz="1200" dirty="0" err="1">
                <a:solidFill>
                  <a:schemeClr val="accent1">
                    <a:lumMod val="75000"/>
                  </a:schemeClr>
                </a:solidFill>
                <a:ea typeface="Tahoma" pitchFamily="34" charset="0"/>
                <a:cs typeface="Tahoma" pitchFamily="34" charset="0"/>
              </a:rPr>
              <a:t>Erdino</a:t>
            </a:r>
            <a:r>
              <a:rPr lang="de-DE" sz="1200" dirty="0">
                <a:solidFill>
                  <a:schemeClr val="accent1">
                    <a:lumMod val="75000"/>
                  </a:schemeClr>
                </a:solidFill>
                <a:ea typeface="Tahoma" pitchFamily="34" charset="0"/>
                <a:cs typeface="Tahoma" pitchFamily="34" charset="0"/>
              </a:rPr>
              <a:t>, Abenteuerspielplatz</a:t>
            </a:r>
          </a:p>
          <a:p>
            <a:pPr>
              <a:buFont typeface="Arial" pitchFamily="34" charset="0"/>
              <a:buChar char="•"/>
            </a:pPr>
            <a:r>
              <a:rPr lang="de-DE" sz="1200" dirty="0">
                <a:solidFill>
                  <a:schemeClr val="accent1">
                    <a:lumMod val="75000"/>
                  </a:schemeClr>
                </a:solidFill>
                <a:ea typeface="Tahoma" pitchFamily="34" charset="0"/>
                <a:cs typeface="Tahoma" pitchFamily="34" charset="0"/>
              </a:rPr>
              <a:t> </a:t>
            </a:r>
            <a:r>
              <a:rPr lang="de-DE" sz="1200" dirty="0" err="1">
                <a:solidFill>
                  <a:schemeClr val="accent1">
                    <a:lumMod val="75000"/>
                  </a:schemeClr>
                </a:solidFill>
                <a:ea typeface="Tahoma" pitchFamily="34" charset="0"/>
                <a:cs typeface="Tahoma" pitchFamily="34" charset="0"/>
              </a:rPr>
              <a:t>Botan</a:t>
            </a:r>
            <a:r>
              <a:rPr lang="de-DE" sz="1200" dirty="0">
                <a:solidFill>
                  <a:schemeClr val="accent1">
                    <a:lumMod val="75000"/>
                  </a:schemeClr>
                </a:solidFill>
                <a:ea typeface="Tahoma" pitchFamily="34" charset="0"/>
                <a:cs typeface="Tahoma" pitchFamily="34" charset="0"/>
              </a:rPr>
              <a:t>. Garten</a:t>
            </a:r>
          </a:p>
          <a:p>
            <a:pPr>
              <a:buFontTx/>
              <a:buChar char="-"/>
            </a:pPr>
            <a:endParaRPr lang="de-DE" sz="1200" dirty="0">
              <a:solidFill>
                <a:schemeClr val="accent1">
                  <a:lumMod val="75000"/>
                </a:schemeClr>
              </a:solidFill>
              <a:ea typeface="Tahoma" pitchFamily="34" charset="0"/>
              <a:cs typeface="Tahoma" pitchFamily="34" charset="0"/>
            </a:endParaRPr>
          </a:p>
        </p:txBody>
      </p:sp>
      <p:sp>
        <p:nvSpPr>
          <p:cNvPr id="27" name="Textfeld 26"/>
          <p:cNvSpPr txBox="1"/>
          <p:nvPr/>
        </p:nvSpPr>
        <p:spPr>
          <a:xfrm>
            <a:off x="187927" y="3700805"/>
            <a:ext cx="3404692" cy="1580049"/>
          </a:xfrm>
          <a:prstGeom prst="rect">
            <a:avLst/>
          </a:prstGeom>
          <a:noFill/>
        </p:spPr>
        <p:txBody>
          <a:bodyPr wrap="square" lIns="101727" tIns="50864" rIns="101727" bIns="50864" rtlCol="0">
            <a:spAutoFit/>
          </a:bodyPr>
          <a:lstStyle/>
          <a:p>
            <a:pPr algn="just"/>
            <a:r>
              <a:rPr lang="de-DE" sz="1200" dirty="0">
                <a:solidFill>
                  <a:schemeClr val="accent1">
                    <a:lumMod val="75000"/>
                  </a:schemeClr>
                </a:solidFill>
                <a:ea typeface="Tahoma" pitchFamily="34" charset="0"/>
                <a:cs typeface="Tahoma" pitchFamily="34" charset="0"/>
              </a:rPr>
              <a:t>Unter der Leitung von Dipl. Sozialpädagogin Renate Hollerith werden von weiteren pädagogisch geschulten Kräften und qualifizierten Mitarbeiterinnen ca. 75 Kinder in sechs festen Gruppen betreut. Durch stetige Weiterbildung der Mitarbeiter wird die Qualität der Betreuung sichergestellt.</a:t>
            </a:r>
          </a:p>
          <a:p>
            <a:pPr algn="just"/>
            <a:endParaRPr lang="de-DE" sz="1200" dirty="0">
              <a:solidFill>
                <a:schemeClr val="accent1">
                  <a:lumMod val="75000"/>
                </a:schemeClr>
              </a:solidFill>
              <a:ea typeface="Tahoma" pitchFamily="34" charset="0"/>
              <a:cs typeface="Tahoma" pitchFamily="34" charset="0"/>
            </a:endParaRPr>
          </a:p>
        </p:txBody>
      </p:sp>
      <p:sp>
        <p:nvSpPr>
          <p:cNvPr id="21" name="Textfeld 20"/>
          <p:cNvSpPr txBox="1"/>
          <p:nvPr/>
        </p:nvSpPr>
        <p:spPr>
          <a:xfrm>
            <a:off x="9780442" y="4637314"/>
            <a:ext cx="872312" cy="244319"/>
          </a:xfrm>
          <a:prstGeom prst="rect">
            <a:avLst/>
          </a:prstGeom>
          <a:noFill/>
        </p:spPr>
        <p:txBody>
          <a:bodyPr wrap="square" lIns="101727" tIns="50864" rIns="101727" bIns="50864" rtlCol="0">
            <a:spAutoFit/>
          </a:bodyPr>
          <a:lstStyle/>
          <a:p>
            <a:pPr algn="r"/>
            <a:r>
              <a:rPr lang="de-DE" sz="900" dirty="0">
                <a:solidFill>
                  <a:schemeClr val="accent1">
                    <a:lumMod val="75000"/>
                  </a:schemeClr>
                </a:solidFill>
                <a:ea typeface="Tahoma" pitchFamily="34" charset="0"/>
                <a:cs typeface="Tahoma" pitchFamily="34" charset="0"/>
              </a:rPr>
              <a:t>Foto: Charly D</a:t>
            </a:r>
          </a:p>
        </p:txBody>
      </p:sp>
      <p:grpSp>
        <p:nvGrpSpPr>
          <p:cNvPr id="6" name="Gruppieren 5">
            <a:extLst>
              <a:ext uri="{FF2B5EF4-FFF2-40B4-BE49-F238E27FC236}">
                <a16:creationId xmlns:a16="http://schemas.microsoft.com/office/drawing/2014/main" id="{8CADD07E-AFD2-4FE0-9072-2809BD1456D0}"/>
              </a:ext>
            </a:extLst>
          </p:cNvPr>
          <p:cNvGrpSpPr/>
          <p:nvPr/>
        </p:nvGrpSpPr>
        <p:grpSpPr>
          <a:xfrm>
            <a:off x="7760802" y="5314320"/>
            <a:ext cx="2626695" cy="1542399"/>
            <a:chOff x="7675460" y="5173974"/>
            <a:chExt cx="2785159" cy="1593186"/>
          </a:xfrm>
        </p:grpSpPr>
        <p:pic>
          <p:nvPicPr>
            <p:cNvPr id="43" name="Grafik 42" descr="Logo MB 001-1.jpg"/>
            <p:cNvPicPr>
              <a:picLocks noChangeAspect="1"/>
            </p:cNvPicPr>
            <p:nvPr/>
          </p:nvPicPr>
          <p:blipFill>
            <a:blip r:embed="rId6" cstate="print">
              <a:clrChange>
                <a:clrFrom>
                  <a:srgbClr val="FFFFFF"/>
                </a:clrFrom>
                <a:clrTo>
                  <a:srgbClr val="FFFFFF">
                    <a:alpha val="0"/>
                  </a:srgbClr>
                </a:clrTo>
              </a:clrChange>
              <a:duotone>
                <a:schemeClr val="accent1">
                  <a:shade val="45000"/>
                  <a:satMod val="135000"/>
                </a:schemeClr>
                <a:prstClr val="white"/>
              </a:duotone>
            </a:blip>
            <a:srcRect l="52207" t="7112" r="5102" b="77623"/>
            <a:stretch>
              <a:fillRect/>
            </a:stretch>
          </p:blipFill>
          <p:spPr>
            <a:xfrm>
              <a:off x="7675460" y="5173974"/>
              <a:ext cx="2785159" cy="1512168"/>
            </a:xfrm>
            <a:prstGeom prst="rect">
              <a:avLst/>
            </a:prstGeom>
          </p:spPr>
        </p:pic>
        <p:sp>
          <p:nvSpPr>
            <p:cNvPr id="44" name="Textfeld 43"/>
            <p:cNvSpPr txBox="1"/>
            <p:nvPr/>
          </p:nvSpPr>
          <p:spPr>
            <a:xfrm>
              <a:off x="7902922" y="6120829"/>
              <a:ext cx="2238113" cy="646331"/>
            </a:xfrm>
            <a:prstGeom prst="rect">
              <a:avLst/>
            </a:prstGeom>
            <a:noFill/>
          </p:spPr>
          <p:txBody>
            <a:bodyPr wrap="none" rtlCol="0">
              <a:spAutoFit/>
            </a:bodyPr>
            <a:lstStyle/>
            <a:p>
              <a:pPr algn="ctr"/>
              <a:r>
                <a:rPr lang="de-DE" sz="1200" dirty="0">
                  <a:solidFill>
                    <a:schemeClr val="accent1">
                      <a:lumMod val="75000"/>
                    </a:schemeClr>
                  </a:solidFill>
                  <a:latin typeface="Comic Sans MS" pitchFamily="66" charset="0"/>
                </a:rPr>
                <a:t>Mittagsbetreuung </a:t>
              </a:r>
            </a:p>
            <a:p>
              <a:pPr algn="ctr"/>
              <a:r>
                <a:rPr lang="de-DE" sz="1200" dirty="0">
                  <a:solidFill>
                    <a:schemeClr val="accent1">
                      <a:lumMod val="75000"/>
                    </a:schemeClr>
                  </a:solidFill>
                  <a:latin typeface="Comic Sans MS" pitchFamily="66" charset="0"/>
                </a:rPr>
                <a:t>Grundschule </a:t>
              </a:r>
            </a:p>
            <a:p>
              <a:pPr algn="ctr"/>
              <a:r>
                <a:rPr lang="de-DE" sz="1200" dirty="0">
                  <a:solidFill>
                    <a:schemeClr val="accent1">
                      <a:lumMod val="75000"/>
                    </a:schemeClr>
                  </a:solidFill>
                  <a:latin typeface="Comic Sans MS" pitchFamily="66" charset="0"/>
                </a:rPr>
                <a:t>Astrid-Lindgren-Straße e. V.</a:t>
              </a:r>
            </a:p>
          </p:txBody>
        </p:sp>
      </p:grpSp>
      <p:sp>
        <p:nvSpPr>
          <p:cNvPr id="4098" name="AutoShape 2" descr="imap://sabine%2Edorsner@imap.web.de:993/fetch%3EUID%3E/INBOX%3E24102125?part=1.2&amp;type=image/jpeg&amp;filename=2017-02-11-PHOTO-000017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100" name="AutoShape 4" descr="imap://sabine%2Edorsner@imap.web.de:993/fetch%3EUID%3E/INBOX%3E24102125?part=1.2&amp;type=image/jpeg&amp;filename=2017-02-11-PHOTO-0000176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9" name="Textfeld 28">
            <a:extLst>
              <a:ext uri="{FF2B5EF4-FFF2-40B4-BE49-F238E27FC236}">
                <a16:creationId xmlns:a16="http://schemas.microsoft.com/office/drawing/2014/main" id="{456EA125-4EAF-4A7F-AF82-850219D4FAE6}"/>
              </a:ext>
            </a:extLst>
          </p:cNvPr>
          <p:cNvSpPr txBox="1"/>
          <p:nvPr/>
        </p:nvSpPr>
        <p:spPr>
          <a:xfrm>
            <a:off x="-21213" y="5087452"/>
            <a:ext cx="3615018"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rPr>
              <a:t>Zusammenarbeit</a:t>
            </a:r>
          </a:p>
        </p:txBody>
      </p:sp>
      <p:sp>
        <p:nvSpPr>
          <p:cNvPr id="32" name="Textfeld 31">
            <a:extLst>
              <a:ext uri="{FF2B5EF4-FFF2-40B4-BE49-F238E27FC236}">
                <a16:creationId xmlns:a16="http://schemas.microsoft.com/office/drawing/2014/main" id="{C793CD30-669B-4C1B-BEBD-11F9AEF6D845}"/>
              </a:ext>
            </a:extLst>
          </p:cNvPr>
          <p:cNvSpPr txBox="1"/>
          <p:nvPr/>
        </p:nvSpPr>
        <p:spPr>
          <a:xfrm>
            <a:off x="137075" y="5544547"/>
            <a:ext cx="3456730" cy="2226380"/>
          </a:xfrm>
          <a:prstGeom prst="rect">
            <a:avLst/>
          </a:prstGeom>
          <a:noFill/>
        </p:spPr>
        <p:txBody>
          <a:bodyPr wrap="square" lIns="101727" tIns="50864" rIns="101727" bIns="50864" rtlCol="0">
            <a:spAutoFit/>
          </a:bodyPr>
          <a:lstStyle>
            <a:defPPr>
              <a:defRPr lang="de-DE"/>
            </a:defPPr>
            <a:lvl1pPr algn="just">
              <a:defRPr sz="1200">
                <a:solidFill>
                  <a:schemeClr val="accent1">
                    <a:lumMod val="75000"/>
                  </a:schemeClr>
                </a:solidFill>
              </a:defRPr>
            </a:lvl1pPr>
          </a:lstStyle>
          <a:p>
            <a:r>
              <a:rPr lang="de-DE" dirty="0"/>
              <a:t>Als Mitglied der Schulfamilie auf dem Campus der Grundschule stehen wir in engen Kontakt mit den Lehrkräften und der Schulsozialarbeit. Somit können wir uns zeitnah austauschen und gemeinsam den besten Weg für die Kinder finden. </a:t>
            </a:r>
          </a:p>
          <a:p>
            <a:endParaRPr lang="de-DE" sz="600" dirty="0"/>
          </a:p>
          <a:p>
            <a:r>
              <a:rPr lang="de-DE" dirty="0"/>
              <a:t>Jederzeit stehen sowohl die festen Gruppen-</a:t>
            </a:r>
            <a:r>
              <a:rPr lang="de-DE" dirty="0" err="1"/>
              <a:t>betreuerinnen</a:t>
            </a:r>
            <a:r>
              <a:rPr lang="de-DE" dirty="0"/>
              <a:t> als auch die Leitung für Eltern-gespräche bzgl. Entwicklung, schulischer Leistung und dem Verhalten der Kinder zur Verfügung. Gemeinsam finden wir Lösungen im Sinne der Kinder.</a:t>
            </a:r>
          </a:p>
        </p:txBody>
      </p:sp>
      <p:pic>
        <p:nvPicPr>
          <p:cNvPr id="7" name="Grafik 6">
            <a:extLst>
              <a:ext uri="{FF2B5EF4-FFF2-40B4-BE49-F238E27FC236}">
                <a16:creationId xmlns:a16="http://schemas.microsoft.com/office/drawing/2014/main" id="{A6D7B3B2-40D6-4478-B7AE-6324725F7DEC}"/>
              </a:ext>
            </a:extLst>
          </p:cNvPr>
          <p:cNvPicPr>
            <a:picLocks noChangeAspect="1"/>
          </p:cNvPicPr>
          <p:nvPr/>
        </p:nvPicPr>
        <p:blipFill>
          <a:blip r:embed="rId7" cstate="print">
            <a:extLst>
              <a:ext uri="{28A0092B-C50C-407E-A947-70E740481C1C}">
                <a14:useLocalDpi xmlns:a14="http://schemas.microsoft.com/office/drawing/2010/main" val="0"/>
              </a:ext>
            </a:extLst>
          </a:blip>
          <a:srcRect t="31755" b="13536"/>
          <a:stretch/>
        </p:blipFill>
        <p:spPr>
          <a:xfrm>
            <a:off x="720576" y="2152043"/>
            <a:ext cx="2110272" cy="1514420"/>
          </a:xfrm>
          <a:prstGeom prst="rect">
            <a:avLst/>
          </a:prstGeom>
        </p:spPr>
      </p:pic>
      <p:sp>
        <p:nvSpPr>
          <p:cNvPr id="25" name="Textfeld 24">
            <a:extLst>
              <a:ext uri="{FF2B5EF4-FFF2-40B4-BE49-F238E27FC236}">
                <a16:creationId xmlns:a16="http://schemas.microsoft.com/office/drawing/2014/main" id="{1BD512E1-F855-2F30-A270-DE2316BE4188}"/>
              </a:ext>
            </a:extLst>
          </p:cNvPr>
          <p:cNvSpPr txBox="1"/>
          <p:nvPr/>
        </p:nvSpPr>
        <p:spPr>
          <a:xfrm>
            <a:off x="7239001" y="7006952"/>
            <a:ext cx="3670299" cy="872163"/>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latin typeface="+mj-lt"/>
                <a:ea typeface="Tahoma" pitchFamily="34" charset="0"/>
                <a:cs typeface="Tahoma" pitchFamily="34" charset="0"/>
              </a:rPr>
              <a:t>Tag der offenen Tür</a:t>
            </a:r>
          </a:p>
          <a:p>
            <a:pPr algn="ctr"/>
            <a:r>
              <a:rPr lang="de-DE" sz="1800" b="1" cap="small" dirty="0">
                <a:solidFill>
                  <a:schemeClr val="tx2">
                    <a:lumMod val="75000"/>
                  </a:schemeClr>
                </a:solidFill>
                <a:latin typeface="+mj-lt"/>
                <a:ea typeface="Tahoma" pitchFamily="34" charset="0"/>
                <a:cs typeface="Tahoma" pitchFamily="34" charset="0"/>
              </a:rPr>
              <a:t>21. Februar 2025  ▪  16 Uhr</a:t>
            </a:r>
          </a:p>
          <a:p>
            <a:pPr algn="ctr"/>
            <a:endParaRPr lang="de-DE" sz="1000" b="1" cap="small" dirty="0">
              <a:solidFill>
                <a:schemeClr val="tx2">
                  <a:lumMod val="75000"/>
                </a:schemeClr>
              </a:solidFill>
              <a:latin typeface="+mj-lt"/>
              <a:ea typeface="Tahoma" pitchFamily="34" charset="0"/>
              <a:cs typeface="Tahoma" pitchFamily="34" charset="0"/>
            </a:endParaRPr>
          </a:p>
        </p:txBody>
      </p:sp>
      <p:sp>
        <p:nvSpPr>
          <p:cNvPr id="8" name="Textfeld 7"/>
          <p:cNvSpPr txBox="1"/>
          <p:nvPr/>
        </p:nvSpPr>
        <p:spPr>
          <a:xfrm>
            <a:off x="7182842" y="1520469"/>
            <a:ext cx="3726458"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latin typeface="+mj-lt"/>
                <a:ea typeface="Tahoma" pitchFamily="34" charset="0"/>
                <a:cs typeface="Tahoma" pitchFamily="34" charset="0"/>
              </a:rPr>
              <a:t>Mittagsbetreuung  </a:t>
            </a:r>
          </a:p>
        </p:txBody>
      </p:sp>
      <p:pic>
        <p:nvPicPr>
          <p:cNvPr id="4" name="Grafik 3" descr="Ein Bild, das draußen, Himmel, Kleidung, Person enthält.&#10;&#10;Automatisch generierte Beschreibung">
            <a:extLst>
              <a:ext uri="{FF2B5EF4-FFF2-40B4-BE49-F238E27FC236}">
                <a16:creationId xmlns:a16="http://schemas.microsoft.com/office/drawing/2014/main" id="{76E0D304-6AFF-4EDC-0517-FF678EB19B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2627" y="5860559"/>
            <a:ext cx="1349476" cy="1799301"/>
          </a:xfrm>
          <a:prstGeom prst="rect">
            <a:avLst/>
          </a:prstGeom>
        </p:spPr>
      </p:pic>
      <p:pic>
        <p:nvPicPr>
          <p:cNvPr id="2" name="Grafik 1">
            <a:extLst>
              <a:ext uri="{FF2B5EF4-FFF2-40B4-BE49-F238E27FC236}">
                <a16:creationId xmlns:a16="http://schemas.microsoft.com/office/drawing/2014/main" id="{51F135A4-ED79-7657-C636-729F4A248A19}"/>
              </a:ext>
            </a:extLst>
          </p:cNvPr>
          <p:cNvPicPr>
            <a:picLocks noChangeAspect="1"/>
          </p:cNvPicPr>
          <p:nvPr/>
        </p:nvPicPr>
        <p:blipFill>
          <a:blip r:embed="rId9" cstate="print">
            <a:extLst>
              <a:ext uri="{28A0092B-C50C-407E-A947-70E740481C1C}">
                <a14:useLocalDpi xmlns:a14="http://schemas.microsoft.com/office/drawing/2010/main" val="0"/>
              </a:ext>
            </a:extLst>
          </a:blip>
          <a:srcRect l="-566" t="7209" r="566" b="37147"/>
          <a:stretch/>
        </p:blipFill>
        <p:spPr>
          <a:xfrm>
            <a:off x="7239000" y="-5120"/>
            <a:ext cx="3670725" cy="1531879"/>
          </a:xfrm>
          <a:prstGeom prst="rect">
            <a:avLst/>
          </a:prstGeom>
        </p:spPr>
      </p:pic>
    </p:spTree>
    <p:extLst>
      <p:ext uri="{BB962C8B-B14F-4D97-AF65-F5344CB8AC3E}">
        <p14:creationId xmlns:p14="http://schemas.microsoft.com/office/powerpoint/2010/main" val="74188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Teller.jpg">
            <a:extLst>
              <a:ext uri="{FF2B5EF4-FFF2-40B4-BE49-F238E27FC236}">
                <a16:creationId xmlns:a16="http://schemas.microsoft.com/office/drawing/2014/main" id="{2A1CD99B-9158-497D-8488-D5690BC51A11}"/>
              </a:ext>
            </a:extLst>
          </p:cNvPr>
          <p:cNvPicPr>
            <a:picLocks noChangeAspect="1"/>
          </p:cNvPicPr>
          <p:nvPr/>
        </p:nvPicPr>
        <p:blipFill rotWithShape="1">
          <a:blip r:embed="rId3" cstate="print"/>
          <a:srcRect r="-924"/>
          <a:stretch/>
        </p:blipFill>
        <p:spPr>
          <a:xfrm>
            <a:off x="7276748" y="0"/>
            <a:ext cx="3690082" cy="1536458"/>
          </a:xfrm>
          <a:prstGeom prst="rect">
            <a:avLst/>
          </a:prstGeom>
        </p:spPr>
      </p:pic>
      <p:pic>
        <p:nvPicPr>
          <p:cNvPr id="27" name="Grafik 26" descr="Depositphotos_12728100_original.jpg"/>
          <p:cNvPicPr>
            <a:picLocks noChangeAspect="1"/>
          </p:cNvPicPr>
          <p:nvPr/>
        </p:nvPicPr>
        <p:blipFill>
          <a:blip r:embed="rId4" cstate="print"/>
          <a:srcRect t="1852" b="50002"/>
          <a:stretch>
            <a:fillRect/>
          </a:stretch>
        </p:blipFill>
        <p:spPr>
          <a:xfrm>
            <a:off x="1" y="0"/>
            <a:ext cx="3798466" cy="1657062"/>
          </a:xfrm>
          <a:prstGeom prst="rect">
            <a:avLst/>
          </a:prstGeom>
        </p:spPr>
      </p:pic>
      <p:sp>
        <p:nvSpPr>
          <p:cNvPr id="32" name="Rechteck 31"/>
          <p:cNvSpPr/>
          <p:nvPr/>
        </p:nvSpPr>
        <p:spPr>
          <a:xfrm>
            <a:off x="14163" y="1712755"/>
            <a:ext cx="10909300" cy="6048822"/>
          </a:xfrm>
          <a:prstGeom prst="rect">
            <a:avLst/>
          </a:prstGeom>
          <a:gradFill flip="none" rotWithShape="1">
            <a:path path="shape">
              <a:fillToRect l="50000" t="50000" r="50000" b="50000"/>
            </a:path>
            <a:tileRect/>
          </a:gradFill>
          <a:ln>
            <a:noFill/>
          </a:ln>
        </p:spPr>
        <p:style>
          <a:lnRef idx="1">
            <a:schemeClr val="accent1"/>
          </a:lnRef>
          <a:fillRef idx="2">
            <a:schemeClr val="accent1"/>
          </a:fillRef>
          <a:effectRef idx="1">
            <a:schemeClr val="accent1"/>
          </a:effectRef>
          <a:fontRef idx="minor">
            <a:schemeClr val="dk1"/>
          </a:fontRef>
        </p:style>
        <p:txBody>
          <a:bodyPr lIns="101727" tIns="50864" rIns="101727" bIns="50864" rtlCol="0" anchor="ctr"/>
          <a:lstStyle/>
          <a:p>
            <a:pPr marL="95250" indent="-95250"/>
            <a:r>
              <a:rPr lang="de-DE" dirty="0">
                <a:solidFill>
                  <a:schemeClr val="accent1">
                    <a:lumMod val="75000"/>
                  </a:schemeClr>
                </a:solidFill>
              </a:rPr>
              <a:t>      </a:t>
            </a:r>
            <a:endParaRPr lang="de-DE" dirty="0"/>
          </a:p>
        </p:txBody>
      </p:sp>
      <p:sp>
        <p:nvSpPr>
          <p:cNvPr id="10" name="Textfeld 9"/>
          <p:cNvSpPr txBox="1"/>
          <p:nvPr/>
        </p:nvSpPr>
        <p:spPr>
          <a:xfrm>
            <a:off x="0" y="1520467"/>
            <a:ext cx="3654450"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rPr>
              <a:t> Tagesablauf &amp; Hausaufgaben</a:t>
            </a:r>
          </a:p>
        </p:txBody>
      </p:sp>
      <p:sp>
        <p:nvSpPr>
          <p:cNvPr id="11" name="Textfeld 10"/>
          <p:cNvSpPr txBox="1"/>
          <p:nvPr/>
        </p:nvSpPr>
        <p:spPr>
          <a:xfrm>
            <a:off x="3726458" y="2105333"/>
            <a:ext cx="3528392" cy="3888373"/>
          </a:xfrm>
          <a:prstGeom prst="rect">
            <a:avLst/>
          </a:prstGeom>
          <a:noFill/>
        </p:spPr>
        <p:txBody>
          <a:bodyPr wrap="square" lIns="101727" tIns="50864" rIns="101727" bIns="50864" rtlCol="0">
            <a:spAutoFit/>
          </a:bodyPr>
          <a:lstStyle/>
          <a:p>
            <a:pPr algn="just"/>
            <a:r>
              <a:rPr lang="de-DE" sz="1200" dirty="0">
                <a:solidFill>
                  <a:schemeClr val="accent1">
                    <a:lumMod val="75000"/>
                  </a:schemeClr>
                </a:solidFill>
              </a:rPr>
              <a:t>Im Nachmittagsprogramm von 14.30 – 16.00 Uhr gibt es verschiedene Angebote.</a:t>
            </a:r>
          </a:p>
          <a:p>
            <a:pPr algn="just"/>
            <a:endParaRPr lang="de-DE" sz="600" dirty="0">
              <a:solidFill>
                <a:schemeClr val="accent1">
                  <a:lumMod val="75000"/>
                </a:schemeClr>
              </a:solidFill>
            </a:endParaRPr>
          </a:p>
          <a:p>
            <a:pPr algn="just"/>
            <a:r>
              <a:rPr lang="de-DE" sz="1200" b="1" dirty="0">
                <a:solidFill>
                  <a:schemeClr val="accent1">
                    <a:lumMod val="75000"/>
                  </a:schemeClr>
                </a:solidFill>
              </a:rPr>
              <a:t>Üben &amp; Vertiefen</a:t>
            </a:r>
          </a:p>
          <a:p>
            <a:pPr algn="just"/>
            <a:r>
              <a:rPr lang="de-DE" sz="1200" dirty="0">
                <a:solidFill>
                  <a:schemeClr val="accent1">
                    <a:lumMod val="75000"/>
                  </a:schemeClr>
                </a:solidFill>
              </a:rPr>
              <a:t>Für Kinder mit erhöhtem Lernbedarf wird ein bis zweimal in der Woche von 15:30 -16:00 Uhr zusätzlich zu der Hausaufgabenbetreuung eine Kleinstgruppe mit einer begrenzten Anzahl an Plätzen, angeboten,  um den Lernstoff zu vertiefen - </a:t>
            </a:r>
            <a:r>
              <a:rPr lang="de-DE" sz="1200" dirty="0" err="1">
                <a:solidFill>
                  <a:schemeClr val="accent1">
                    <a:lumMod val="75000"/>
                  </a:schemeClr>
                </a:solidFill>
              </a:rPr>
              <a:t>zB</a:t>
            </a:r>
            <a:r>
              <a:rPr lang="de-DE" sz="1200" dirty="0">
                <a:solidFill>
                  <a:schemeClr val="accent1">
                    <a:lumMod val="75000"/>
                  </a:schemeClr>
                </a:solidFill>
              </a:rPr>
              <a:t> das Lesen zu üben.</a:t>
            </a:r>
          </a:p>
          <a:p>
            <a:pPr algn="just"/>
            <a:endParaRPr lang="de-DE" sz="600" dirty="0">
              <a:solidFill>
                <a:schemeClr val="accent1">
                  <a:lumMod val="75000"/>
                </a:schemeClr>
              </a:solidFill>
            </a:endParaRPr>
          </a:p>
          <a:p>
            <a:pPr algn="just"/>
            <a:r>
              <a:rPr lang="de-DE" sz="1200" b="1" dirty="0">
                <a:solidFill>
                  <a:schemeClr val="accent1">
                    <a:lumMod val="75000"/>
                  </a:schemeClr>
                </a:solidFill>
              </a:rPr>
              <a:t>Flötenschule – Vom Anfänger zum Profi</a:t>
            </a:r>
          </a:p>
          <a:p>
            <a:pPr algn="just"/>
            <a:r>
              <a:rPr lang="de-DE" sz="1200" dirty="0">
                <a:solidFill>
                  <a:schemeClr val="accent1">
                    <a:lumMod val="75000"/>
                  </a:schemeClr>
                </a:solidFill>
              </a:rPr>
              <a:t>Ab der ersten Klasse können die Kinder Blockflöte in Kleingruppen lernen. Zweimal im Jahr zeigen die Kinder in Konzerten ihre Fortschritte.</a:t>
            </a:r>
          </a:p>
          <a:p>
            <a:pPr algn="just"/>
            <a:endParaRPr lang="de-DE" sz="600" dirty="0">
              <a:solidFill>
                <a:schemeClr val="accent1">
                  <a:lumMod val="75000"/>
                </a:schemeClr>
              </a:solidFill>
            </a:endParaRPr>
          </a:p>
          <a:p>
            <a:pPr algn="just"/>
            <a:r>
              <a:rPr lang="de-DE" sz="1200" b="1" dirty="0">
                <a:solidFill>
                  <a:schemeClr val="accent1">
                    <a:lumMod val="75000"/>
                  </a:schemeClr>
                </a:solidFill>
              </a:rPr>
              <a:t>Bewegt &amp; Kreativ</a:t>
            </a:r>
          </a:p>
          <a:p>
            <a:pPr algn="just"/>
            <a:r>
              <a:rPr lang="de-DE" sz="1200" dirty="0">
                <a:solidFill>
                  <a:schemeClr val="accent1">
                    <a:lumMod val="75000"/>
                  </a:schemeClr>
                </a:solidFill>
              </a:rPr>
              <a:t>Von 14.30 – 15.30 Uhr haben die Kinder die Möglichkeit verschiedene Arbeitsgemeinschaften auszuwählen. Diese werden  über mehrere Wochen oder ein Schulhalbjahr angeboten, beispielsweise</a:t>
            </a:r>
          </a:p>
          <a:p>
            <a:pPr algn="just"/>
            <a:endParaRPr lang="de-DE" sz="1200" dirty="0">
              <a:solidFill>
                <a:schemeClr val="accent1">
                  <a:lumMod val="75000"/>
                </a:schemeClr>
              </a:solidFill>
            </a:endParaRPr>
          </a:p>
        </p:txBody>
      </p:sp>
      <p:sp>
        <p:nvSpPr>
          <p:cNvPr id="25" name="Textfeld 24"/>
          <p:cNvSpPr txBox="1"/>
          <p:nvPr/>
        </p:nvSpPr>
        <p:spPr>
          <a:xfrm>
            <a:off x="7311318" y="1938322"/>
            <a:ext cx="3449853" cy="2564934"/>
          </a:xfrm>
          <a:prstGeom prst="rect">
            <a:avLst/>
          </a:prstGeom>
          <a:noFill/>
        </p:spPr>
        <p:txBody>
          <a:bodyPr wrap="square" lIns="101727" tIns="50864" rIns="101727" bIns="50864" rtlCol="0">
            <a:spAutoFit/>
          </a:bodyPr>
          <a:lstStyle/>
          <a:p>
            <a:pPr>
              <a:tabLst>
                <a:tab pos="1884363" algn="l"/>
                <a:tab pos="2600325" algn="l"/>
              </a:tabLst>
            </a:pPr>
            <a:r>
              <a:rPr lang="de-DE" sz="1200" b="1" dirty="0">
                <a:solidFill>
                  <a:schemeClr val="accent1">
                    <a:lumMod val="75000"/>
                  </a:schemeClr>
                </a:solidFill>
              </a:rPr>
              <a:t>	</a:t>
            </a:r>
          </a:p>
          <a:p>
            <a:pPr>
              <a:tabLst>
                <a:tab pos="1884363" algn="l"/>
                <a:tab pos="2600325" algn="l"/>
              </a:tabLst>
            </a:pPr>
            <a:r>
              <a:rPr lang="de-DE" sz="1200" b="1" u="sng" dirty="0">
                <a:solidFill>
                  <a:schemeClr val="accent1">
                    <a:lumMod val="75000"/>
                  </a:schemeClr>
                </a:solidFill>
              </a:rPr>
              <a:t>Buchungszeiten               Kosten/Monat    Kaution</a:t>
            </a:r>
          </a:p>
          <a:p>
            <a:pPr>
              <a:tabLst>
                <a:tab pos="1884363" algn="l"/>
                <a:tab pos="2600325" algn="l"/>
              </a:tabLst>
            </a:pPr>
            <a:r>
              <a:rPr lang="de-DE" sz="1200" dirty="0">
                <a:solidFill>
                  <a:schemeClr val="accent1">
                    <a:lumMod val="75000"/>
                  </a:schemeClr>
                </a:solidFill>
              </a:rPr>
              <a:t>11.25 Uhr – 14.30 Uhr	  98,--   €     	175,- €</a:t>
            </a:r>
          </a:p>
          <a:p>
            <a:pPr>
              <a:tabLst>
                <a:tab pos="1884363" algn="l"/>
                <a:tab pos="2600325" algn="l"/>
              </a:tabLst>
            </a:pPr>
            <a:r>
              <a:rPr lang="de-DE" sz="1200" dirty="0">
                <a:solidFill>
                  <a:schemeClr val="accent1">
                    <a:lumMod val="75000"/>
                  </a:schemeClr>
                </a:solidFill>
              </a:rPr>
              <a:t>11.25 Uhr – 15.30 Uhr 	116,--   € 	190,- €</a:t>
            </a:r>
          </a:p>
          <a:p>
            <a:pPr>
              <a:tabLst>
                <a:tab pos="1884363" algn="l"/>
                <a:tab pos="2600325" algn="l"/>
              </a:tabLst>
            </a:pPr>
            <a:r>
              <a:rPr lang="de-DE" sz="1200" dirty="0">
                <a:solidFill>
                  <a:schemeClr val="accent1">
                    <a:lumMod val="75000"/>
                  </a:schemeClr>
                </a:solidFill>
              </a:rPr>
              <a:t>11.25 Uhr – 16.00 Uhr	128,50 €	200,- €</a:t>
            </a:r>
          </a:p>
          <a:p>
            <a:pPr>
              <a:tabLst>
                <a:tab pos="1884363" algn="l"/>
                <a:tab pos="2600325" algn="l"/>
              </a:tabLst>
            </a:pPr>
            <a:endParaRPr lang="de-DE" sz="800" dirty="0">
              <a:solidFill>
                <a:schemeClr val="accent1">
                  <a:lumMod val="75000"/>
                </a:schemeClr>
              </a:solidFill>
            </a:endParaRPr>
          </a:p>
          <a:p>
            <a:pPr>
              <a:tabLst>
                <a:tab pos="2389525" algn="l"/>
              </a:tabLst>
            </a:pPr>
            <a:endParaRPr lang="de-DE" sz="800" dirty="0">
              <a:solidFill>
                <a:schemeClr val="accent1">
                  <a:lumMod val="75000"/>
                </a:schemeClr>
              </a:solidFill>
            </a:endParaRPr>
          </a:p>
          <a:p>
            <a:pPr algn="just"/>
            <a:r>
              <a:rPr lang="de-DE" sz="1200" dirty="0">
                <a:solidFill>
                  <a:schemeClr val="accent1">
                    <a:lumMod val="75000"/>
                  </a:schemeClr>
                </a:solidFill>
              </a:rPr>
              <a:t>Auf Wunsch kann ein warmes  Mittagessen (auch vegetarisch) gebucht werden (77 €/Monat).. Mit dem Lieferdienst </a:t>
            </a:r>
            <a:r>
              <a:rPr lang="de-DE" sz="1200" b="1" dirty="0">
                <a:solidFill>
                  <a:schemeClr val="accent1">
                    <a:lumMod val="75000"/>
                  </a:schemeClr>
                </a:solidFill>
              </a:rPr>
              <a:t>„Mahlzeit“ </a:t>
            </a:r>
            <a:r>
              <a:rPr lang="de-DE" sz="1200" dirty="0">
                <a:solidFill>
                  <a:schemeClr val="accent1">
                    <a:lumMod val="75000"/>
                  </a:schemeClr>
                </a:solidFill>
              </a:rPr>
              <a:t>haben wir einen lokalen Caterer, der uns täglich mit frischem Essen (ohne Schweinefleisch) beliefert. In der Buchungszeit bis 16 Uhr gibt es zusätzlich eine kleine Brotzeit.</a:t>
            </a:r>
          </a:p>
        </p:txBody>
      </p:sp>
      <p:sp>
        <p:nvSpPr>
          <p:cNvPr id="26" name="Textfeld 25"/>
          <p:cNvSpPr txBox="1"/>
          <p:nvPr/>
        </p:nvSpPr>
        <p:spPr>
          <a:xfrm>
            <a:off x="170481" y="2105333"/>
            <a:ext cx="3630724" cy="3426708"/>
          </a:xfrm>
          <a:prstGeom prst="rect">
            <a:avLst/>
          </a:prstGeom>
          <a:noFill/>
        </p:spPr>
        <p:txBody>
          <a:bodyPr wrap="square" lIns="101727" tIns="50864" rIns="101727" bIns="50864" rtlCol="0">
            <a:spAutoFit/>
          </a:bodyPr>
          <a:lstStyle/>
          <a:p>
            <a:pPr>
              <a:tabLst>
                <a:tab pos="1695450" algn="l"/>
              </a:tabLst>
            </a:pPr>
            <a:r>
              <a:rPr lang="de-DE" sz="1200" dirty="0">
                <a:solidFill>
                  <a:schemeClr val="accent1">
                    <a:lumMod val="75000"/>
                  </a:schemeClr>
                </a:solidFill>
              </a:rPr>
              <a:t>In festen Gruppen mit ca. 12 Kindern können die Kinder von ihrer Bezugsperson individuell betreut werden und so ihre Sozialkompetenz in geschützten Rahmen ausbauen.</a:t>
            </a:r>
          </a:p>
          <a:p>
            <a:pPr>
              <a:tabLst>
                <a:tab pos="1695450" algn="l"/>
              </a:tabLst>
            </a:pPr>
            <a:endParaRPr lang="de-DE" sz="1200" dirty="0">
              <a:solidFill>
                <a:schemeClr val="accent1">
                  <a:lumMod val="75000"/>
                </a:schemeClr>
              </a:solidFill>
            </a:endParaRPr>
          </a:p>
          <a:p>
            <a:pPr>
              <a:tabLst>
                <a:tab pos="1695450" algn="l"/>
              </a:tabLst>
            </a:pPr>
            <a:r>
              <a:rPr lang="de-DE" sz="1200" dirty="0">
                <a:solidFill>
                  <a:schemeClr val="accent1">
                    <a:lumMod val="75000"/>
                  </a:schemeClr>
                </a:solidFill>
              </a:rPr>
              <a:t>11.25-13.30 Uhr	Mittagessen, Freispiel, 	Gruppenangebote</a:t>
            </a:r>
          </a:p>
          <a:p>
            <a:pPr>
              <a:tabLst>
                <a:tab pos="1695450" algn="l"/>
              </a:tabLst>
            </a:pPr>
            <a:endParaRPr lang="de-DE" sz="1200" dirty="0">
              <a:solidFill>
                <a:schemeClr val="accent1">
                  <a:lumMod val="75000"/>
                </a:schemeClr>
              </a:solidFill>
            </a:endParaRPr>
          </a:p>
          <a:p>
            <a:pPr>
              <a:tabLst>
                <a:tab pos="1695450" algn="l"/>
              </a:tabLst>
            </a:pPr>
            <a:r>
              <a:rPr lang="de-DE" sz="1200" b="1" dirty="0">
                <a:solidFill>
                  <a:schemeClr val="accent1">
                    <a:lumMod val="75000"/>
                  </a:schemeClr>
                </a:solidFill>
              </a:rPr>
              <a:t>13.30-14.30 Uhr (Mo-Do)	Hausaufgabenbetreuung</a:t>
            </a:r>
          </a:p>
          <a:p>
            <a:pPr>
              <a:tabLst>
                <a:tab pos="1695450" algn="l"/>
              </a:tabLst>
            </a:pPr>
            <a:r>
              <a:rPr lang="de-DE" sz="1200" b="1" dirty="0">
                <a:solidFill>
                  <a:schemeClr val="accent1">
                    <a:lumMod val="75000"/>
                  </a:schemeClr>
                </a:solidFill>
              </a:rPr>
              <a:t>	(3./4. Klasse auch freitags)</a:t>
            </a:r>
          </a:p>
          <a:p>
            <a:pPr>
              <a:tabLst>
                <a:tab pos="1695450" algn="l"/>
              </a:tabLst>
            </a:pPr>
            <a:endParaRPr lang="de-DE" sz="1200" dirty="0">
              <a:solidFill>
                <a:schemeClr val="accent1">
                  <a:lumMod val="75000"/>
                </a:schemeClr>
              </a:solidFill>
            </a:endParaRPr>
          </a:p>
          <a:p>
            <a:pPr>
              <a:tabLst>
                <a:tab pos="1695450" algn="l"/>
              </a:tabLst>
            </a:pPr>
            <a:r>
              <a:rPr lang="de-DE" sz="1200" dirty="0">
                <a:solidFill>
                  <a:schemeClr val="accent1">
                    <a:lumMod val="75000"/>
                  </a:schemeClr>
                </a:solidFill>
              </a:rPr>
              <a:t>14.30-15.30 Uhr	Nachmittagsprogramm</a:t>
            </a:r>
          </a:p>
          <a:p>
            <a:pPr>
              <a:tabLst>
                <a:tab pos="1695450" algn="l"/>
              </a:tabLst>
            </a:pPr>
            <a:endParaRPr lang="de-DE" sz="1200" dirty="0">
              <a:solidFill>
                <a:schemeClr val="accent1">
                  <a:lumMod val="75000"/>
                </a:schemeClr>
              </a:solidFill>
            </a:endParaRPr>
          </a:p>
          <a:p>
            <a:pPr>
              <a:tabLst>
                <a:tab pos="1695450" algn="l"/>
              </a:tabLst>
            </a:pPr>
            <a:r>
              <a:rPr lang="de-DE" sz="1200" dirty="0">
                <a:solidFill>
                  <a:schemeClr val="accent1">
                    <a:lumMod val="75000"/>
                  </a:schemeClr>
                </a:solidFill>
              </a:rPr>
              <a:t>14.30-16.00 Uhr	Freispiel in den Gruppen-	räumen und dem Außen-</a:t>
            </a:r>
          </a:p>
          <a:p>
            <a:pPr>
              <a:tabLst>
                <a:tab pos="1695450" algn="l"/>
              </a:tabLst>
            </a:pPr>
            <a:r>
              <a:rPr lang="de-DE" sz="1200" dirty="0">
                <a:solidFill>
                  <a:schemeClr val="accent1">
                    <a:lumMod val="75000"/>
                  </a:schemeClr>
                </a:solidFill>
              </a:rPr>
              <a:t>	</a:t>
            </a:r>
            <a:r>
              <a:rPr lang="de-DE" sz="1200" dirty="0" err="1">
                <a:solidFill>
                  <a:schemeClr val="accent1">
                    <a:lumMod val="75000"/>
                  </a:schemeClr>
                </a:solidFill>
              </a:rPr>
              <a:t>bereich</a:t>
            </a:r>
            <a:r>
              <a:rPr lang="de-DE" sz="1200" dirty="0">
                <a:solidFill>
                  <a:schemeClr val="accent1">
                    <a:lumMod val="75000"/>
                  </a:schemeClr>
                </a:solidFill>
              </a:rPr>
              <a:t> der Schule</a:t>
            </a:r>
          </a:p>
          <a:p>
            <a:pPr>
              <a:tabLst>
                <a:tab pos="1695450" algn="l"/>
              </a:tabLst>
            </a:pPr>
            <a:endParaRPr lang="de-DE" sz="1200" dirty="0">
              <a:solidFill>
                <a:schemeClr val="accent1">
                  <a:lumMod val="75000"/>
                </a:schemeClr>
              </a:solidFill>
            </a:endParaRPr>
          </a:p>
          <a:p>
            <a:pPr>
              <a:tabLst>
                <a:tab pos="1695450" algn="l"/>
              </a:tabLst>
            </a:pPr>
            <a:r>
              <a:rPr lang="de-DE" sz="1200" dirty="0">
                <a:solidFill>
                  <a:schemeClr val="accent1">
                    <a:lumMod val="75000"/>
                  </a:schemeClr>
                </a:solidFill>
              </a:rPr>
              <a:t>	</a:t>
            </a:r>
          </a:p>
        </p:txBody>
      </p:sp>
      <p:sp>
        <p:nvSpPr>
          <p:cNvPr id="31" name="Textfeld 30"/>
          <p:cNvSpPr txBox="1"/>
          <p:nvPr/>
        </p:nvSpPr>
        <p:spPr>
          <a:xfrm>
            <a:off x="132426" y="5292105"/>
            <a:ext cx="3630724" cy="2426434"/>
          </a:xfrm>
          <a:prstGeom prst="rect">
            <a:avLst/>
          </a:prstGeom>
          <a:noFill/>
        </p:spPr>
        <p:txBody>
          <a:bodyPr wrap="square" lIns="101727" tIns="50864" rIns="101727" bIns="50864" rtlCol="0">
            <a:spAutoFit/>
          </a:bodyPr>
          <a:lstStyle/>
          <a:p>
            <a:r>
              <a:rPr lang="de-DE" sz="1200" dirty="0">
                <a:solidFill>
                  <a:schemeClr val="accent1">
                    <a:lumMod val="75000"/>
                  </a:schemeClr>
                </a:solidFill>
              </a:rPr>
              <a:t>Zusätzlich finden in der Betreuungszeit besondere Aktivitäten statt, wie zum Beispiel: </a:t>
            </a:r>
          </a:p>
          <a:p>
            <a:endParaRPr lang="de-DE" sz="700" dirty="0">
              <a:solidFill>
                <a:schemeClr val="accent1">
                  <a:lumMod val="75000"/>
                </a:schemeClr>
              </a:solidFill>
            </a:endParaRPr>
          </a:p>
          <a:p>
            <a:pPr marL="105966" indent="-105966">
              <a:buFont typeface="Arial" pitchFamily="34" charset="0"/>
              <a:buChar char="•"/>
            </a:pPr>
            <a:r>
              <a:rPr lang="de-DE" sz="1200" b="1" dirty="0">
                <a:solidFill>
                  <a:schemeClr val="accent1">
                    <a:lumMod val="75000"/>
                  </a:schemeClr>
                </a:solidFill>
              </a:rPr>
              <a:t>Jahreszeitliche Feiern </a:t>
            </a:r>
            <a:r>
              <a:rPr lang="de-DE" sz="1200" dirty="0">
                <a:solidFill>
                  <a:schemeClr val="accent1">
                    <a:lumMod val="75000"/>
                  </a:schemeClr>
                </a:solidFill>
              </a:rPr>
              <a:t>(Ostereiersuchen, Nikolaus- und Weihnachtsfeier, Fasching, Halloween)</a:t>
            </a:r>
          </a:p>
          <a:p>
            <a:pPr>
              <a:buFont typeface="Arial" pitchFamily="34" charset="0"/>
              <a:buChar char="•"/>
            </a:pPr>
            <a:r>
              <a:rPr lang="de-DE" sz="1200" dirty="0">
                <a:solidFill>
                  <a:schemeClr val="accent1">
                    <a:lumMod val="75000"/>
                  </a:schemeClr>
                </a:solidFill>
              </a:rPr>
              <a:t>  Besuch von Spielplätzen</a:t>
            </a:r>
          </a:p>
          <a:p>
            <a:pPr>
              <a:buFont typeface="Arial" pitchFamily="34" charset="0"/>
              <a:buChar char="•"/>
            </a:pPr>
            <a:r>
              <a:rPr lang="de-DE" sz="1200" dirty="0">
                <a:solidFill>
                  <a:schemeClr val="accent1">
                    <a:lumMod val="75000"/>
                  </a:schemeClr>
                </a:solidFill>
              </a:rPr>
              <a:t>  Basteln, Schnitzeljagd</a:t>
            </a:r>
          </a:p>
          <a:p>
            <a:pPr>
              <a:buFont typeface="Arial" pitchFamily="34" charset="0"/>
              <a:buChar char="•"/>
            </a:pPr>
            <a:r>
              <a:rPr lang="de-DE" sz="1200" dirty="0">
                <a:solidFill>
                  <a:schemeClr val="accent1">
                    <a:lumMod val="75000"/>
                  </a:schemeClr>
                </a:solidFill>
              </a:rPr>
              <a:t>  Schlittenfahren, </a:t>
            </a:r>
          </a:p>
          <a:p>
            <a:pPr>
              <a:buFont typeface="Arial" pitchFamily="34" charset="0"/>
              <a:buChar char="•"/>
            </a:pPr>
            <a:r>
              <a:rPr lang="de-DE" sz="1200" dirty="0">
                <a:solidFill>
                  <a:schemeClr val="accent1">
                    <a:lumMod val="75000"/>
                  </a:schemeClr>
                </a:solidFill>
              </a:rPr>
              <a:t>  Geburtstag feiern</a:t>
            </a:r>
          </a:p>
          <a:p>
            <a:pPr>
              <a:buFont typeface="Arial" pitchFamily="34" charset="0"/>
              <a:buChar char="•"/>
            </a:pPr>
            <a:r>
              <a:rPr lang="de-DE" sz="1200" dirty="0">
                <a:solidFill>
                  <a:schemeClr val="accent1">
                    <a:lumMod val="75000"/>
                  </a:schemeClr>
                </a:solidFill>
              </a:rPr>
              <a:t>  </a:t>
            </a:r>
            <a:r>
              <a:rPr lang="de-DE" sz="1200" b="1" dirty="0">
                <a:solidFill>
                  <a:schemeClr val="accent1">
                    <a:lumMod val="75000"/>
                  </a:schemeClr>
                </a:solidFill>
              </a:rPr>
              <a:t>Ausflüge</a:t>
            </a:r>
            <a:r>
              <a:rPr lang="de-DE" sz="1200" dirty="0">
                <a:solidFill>
                  <a:schemeClr val="accent1">
                    <a:lumMod val="75000"/>
                  </a:schemeClr>
                </a:solidFill>
              </a:rPr>
              <a:t>, </a:t>
            </a:r>
            <a:r>
              <a:rPr lang="de-DE" sz="1200" dirty="0" err="1">
                <a:solidFill>
                  <a:schemeClr val="accent1">
                    <a:lumMod val="75000"/>
                  </a:schemeClr>
                </a:solidFill>
              </a:rPr>
              <a:t>zB</a:t>
            </a:r>
            <a:r>
              <a:rPr lang="de-DE" sz="1200" dirty="0">
                <a:solidFill>
                  <a:schemeClr val="accent1">
                    <a:lumMod val="75000"/>
                  </a:schemeClr>
                </a:solidFill>
              </a:rPr>
              <a:t>  </a:t>
            </a:r>
            <a:r>
              <a:rPr lang="de-DE" sz="1200" dirty="0" err="1">
                <a:solidFill>
                  <a:schemeClr val="accent1">
                    <a:lumMod val="75000"/>
                  </a:schemeClr>
                </a:solidFill>
              </a:rPr>
              <a:t>Erdino</a:t>
            </a:r>
            <a:r>
              <a:rPr lang="de-DE" sz="1200" dirty="0">
                <a:solidFill>
                  <a:schemeClr val="accent1">
                    <a:lumMod val="75000"/>
                  </a:schemeClr>
                </a:solidFill>
              </a:rPr>
              <a:t>,</a:t>
            </a:r>
            <a:br>
              <a:rPr lang="de-DE" sz="1200" dirty="0">
                <a:solidFill>
                  <a:schemeClr val="accent1">
                    <a:lumMod val="75000"/>
                  </a:schemeClr>
                </a:solidFill>
              </a:rPr>
            </a:br>
            <a:r>
              <a:rPr lang="de-DE" sz="1200" dirty="0">
                <a:solidFill>
                  <a:schemeClr val="accent1">
                    <a:lumMod val="75000"/>
                  </a:schemeClr>
                </a:solidFill>
              </a:rPr>
              <a:t>   Kino, Weihnachtsmarkt</a:t>
            </a:r>
          </a:p>
          <a:p>
            <a:pPr>
              <a:buFont typeface="Arial" pitchFamily="34" charset="0"/>
              <a:buChar char="•"/>
            </a:pPr>
            <a:r>
              <a:rPr lang="de-DE" sz="1200" dirty="0">
                <a:solidFill>
                  <a:schemeClr val="accent1">
                    <a:lumMod val="75000"/>
                  </a:schemeClr>
                </a:solidFill>
              </a:rPr>
              <a:t> großer  Jahresausflug, </a:t>
            </a:r>
            <a:br>
              <a:rPr lang="de-DE" sz="1200" dirty="0">
                <a:solidFill>
                  <a:schemeClr val="accent1">
                    <a:lumMod val="75000"/>
                  </a:schemeClr>
                </a:solidFill>
              </a:rPr>
            </a:br>
            <a:r>
              <a:rPr lang="de-DE" sz="1200" dirty="0">
                <a:solidFill>
                  <a:schemeClr val="accent1">
                    <a:lumMod val="75000"/>
                  </a:schemeClr>
                </a:solidFill>
              </a:rPr>
              <a:t>   </a:t>
            </a:r>
            <a:r>
              <a:rPr lang="de-DE" sz="1200" dirty="0" err="1">
                <a:solidFill>
                  <a:schemeClr val="accent1">
                    <a:lumMod val="75000"/>
                  </a:schemeClr>
                </a:solidFill>
              </a:rPr>
              <a:t>zB</a:t>
            </a:r>
            <a:r>
              <a:rPr lang="de-DE" sz="1200" dirty="0">
                <a:solidFill>
                  <a:schemeClr val="accent1">
                    <a:lumMod val="75000"/>
                  </a:schemeClr>
                </a:solidFill>
              </a:rPr>
              <a:t>  Märchenwald</a:t>
            </a:r>
          </a:p>
        </p:txBody>
      </p:sp>
      <p:pic>
        <p:nvPicPr>
          <p:cNvPr id="29" name="Grafik 28" descr="BunteHände.jpg"/>
          <p:cNvPicPr>
            <a:picLocks noChangeAspect="1"/>
          </p:cNvPicPr>
          <p:nvPr/>
        </p:nvPicPr>
        <p:blipFill>
          <a:blip r:embed="rId5" cstate="print"/>
          <a:srcRect t="49234"/>
          <a:stretch>
            <a:fillRect/>
          </a:stretch>
        </p:blipFill>
        <p:spPr>
          <a:xfrm>
            <a:off x="3709824" y="0"/>
            <a:ext cx="3581299" cy="1533391"/>
          </a:xfrm>
          <a:prstGeom prst="rect">
            <a:avLst/>
          </a:prstGeom>
        </p:spPr>
      </p:pic>
      <p:sp>
        <p:nvSpPr>
          <p:cNvPr id="9" name="Textfeld 8"/>
          <p:cNvSpPr txBox="1"/>
          <p:nvPr/>
        </p:nvSpPr>
        <p:spPr>
          <a:xfrm>
            <a:off x="3654450" y="1520469"/>
            <a:ext cx="3624127"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rPr>
              <a:t>Nachmittagsprogramm  </a:t>
            </a:r>
          </a:p>
        </p:txBody>
      </p:sp>
      <p:sp>
        <p:nvSpPr>
          <p:cNvPr id="14" name="Textfeld 13">
            <a:extLst>
              <a:ext uri="{FF2B5EF4-FFF2-40B4-BE49-F238E27FC236}">
                <a16:creationId xmlns:a16="http://schemas.microsoft.com/office/drawing/2014/main" id="{48BCFA8B-62EC-423C-BEB8-0BDDF9CCBF8D}"/>
              </a:ext>
            </a:extLst>
          </p:cNvPr>
          <p:cNvSpPr txBox="1"/>
          <p:nvPr/>
        </p:nvSpPr>
        <p:spPr>
          <a:xfrm>
            <a:off x="3837962" y="5715506"/>
            <a:ext cx="1484894" cy="1938992"/>
          </a:xfrm>
          <a:prstGeom prst="rect">
            <a:avLst/>
          </a:prstGeom>
          <a:noFill/>
        </p:spPr>
        <p:txBody>
          <a:bodyPr wrap="none" rtlCol="0">
            <a:spAutoFit/>
          </a:bodyPr>
          <a:lstStyle/>
          <a:p>
            <a:pPr marL="95250" indent="-95250">
              <a:buFont typeface="Arial" pitchFamily="34" charset="0"/>
              <a:buChar char="•"/>
            </a:pPr>
            <a:r>
              <a:rPr lang="de-DE" sz="1200" dirty="0">
                <a:solidFill>
                  <a:schemeClr val="accent1">
                    <a:lumMod val="75000"/>
                  </a:schemeClr>
                </a:solidFill>
              </a:rPr>
              <a:t>Ballspiele</a:t>
            </a:r>
          </a:p>
          <a:p>
            <a:pPr marL="95250" indent="-95250">
              <a:buFont typeface="Arial" pitchFamily="34" charset="0"/>
              <a:buChar char="•"/>
            </a:pPr>
            <a:r>
              <a:rPr lang="de-DE" sz="1200" dirty="0">
                <a:solidFill>
                  <a:schemeClr val="accent1">
                    <a:lumMod val="75000"/>
                  </a:schemeClr>
                </a:solidFill>
              </a:rPr>
              <a:t>Laufen</a:t>
            </a:r>
          </a:p>
          <a:p>
            <a:pPr>
              <a:buFont typeface="Arial" pitchFamily="34" charset="0"/>
              <a:buChar char="•"/>
            </a:pPr>
            <a:r>
              <a:rPr lang="de-DE" sz="1200" dirty="0">
                <a:solidFill>
                  <a:schemeClr val="accent1">
                    <a:lumMod val="75000"/>
                  </a:schemeClr>
                </a:solidFill>
              </a:rPr>
              <a:t> Leichtathletik</a:t>
            </a:r>
          </a:p>
          <a:p>
            <a:pPr>
              <a:buFont typeface="Arial" pitchFamily="34" charset="0"/>
              <a:buChar char="•"/>
            </a:pPr>
            <a:r>
              <a:rPr lang="de-DE" sz="1200" dirty="0">
                <a:solidFill>
                  <a:schemeClr val="accent1">
                    <a:lumMod val="75000"/>
                  </a:schemeClr>
                </a:solidFill>
              </a:rPr>
              <a:t> Tanzen</a:t>
            </a:r>
          </a:p>
          <a:p>
            <a:pPr>
              <a:buFont typeface="Arial" pitchFamily="34" charset="0"/>
              <a:buChar char="•"/>
            </a:pPr>
            <a:r>
              <a:rPr lang="de-DE" sz="1200" dirty="0">
                <a:solidFill>
                  <a:schemeClr val="accent1">
                    <a:lumMod val="75000"/>
                  </a:schemeClr>
                </a:solidFill>
              </a:rPr>
              <a:t> Yoga</a:t>
            </a:r>
          </a:p>
          <a:p>
            <a:pPr marL="95250" indent="-95250">
              <a:buFont typeface="Arial" pitchFamily="34" charset="0"/>
              <a:buChar char="•"/>
            </a:pPr>
            <a:r>
              <a:rPr lang="de-DE" sz="1200" dirty="0">
                <a:solidFill>
                  <a:schemeClr val="accent1">
                    <a:lumMod val="75000"/>
                  </a:schemeClr>
                </a:solidFill>
              </a:rPr>
              <a:t>Theater</a:t>
            </a:r>
          </a:p>
          <a:p>
            <a:pPr marL="95250" indent="-95250">
              <a:buFont typeface="Arial" pitchFamily="34" charset="0"/>
              <a:buChar char="•"/>
            </a:pPr>
            <a:r>
              <a:rPr lang="de-DE" sz="1200" dirty="0">
                <a:solidFill>
                  <a:schemeClr val="accent1">
                    <a:lumMod val="75000"/>
                  </a:schemeClr>
                </a:solidFill>
              </a:rPr>
              <a:t>Chor</a:t>
            </a:r>
          </a:p>
          <a:p>
            <a:pPr marL="95250" indent="-95250">
              <a:buFont typeface="Arial" pitchFamily="34" charset="0"/>
              <a:buChar char="•"/>
            </a:pPr>
            <a:r>
              <a:rPr lang="de-DE" sz="1200" dirty="0">
                <a:solidFill>
                  <a:schemeClr val="accent1">
                    <a:lumMod val="75000"/>
                  </a:schemeClr>
                </a:solidFill>
              </a:rPr>
              <a:t>Kreatives Gestalten</a:t>
            </a:r>
          </a:p>
          <a:p>
            <a:pPr marL="95250" indent="-95250">
              <a:buFont typeface="Arial" pitchFamily="34" charset="0"/>
              <a:buChar char="•"/>
            </a:pPr>
            <a:r>
              <a:rPr lang="de-DE" sz="1200" dirty="0">
                <a:solidFill>
                  <a:schemeClr val="accent1">
                    <a:lumMod val="75000"/>
                  </a:schemeClr>
                </a:solidFill>
              </a:rPr>
              <a:t>1x1 Club</a:t>
            </a:r>
          </a:p>
          <a:p>
            <a:pPr marL="95250" indent="-95250">
              <a:buFont typeface="Arial" pitchFamily="34" charset="0"/>
              <a:buChar char="•"/>
            </a:pPr>
            <a:r>
              <a:rPr lang="de-DE" sz="1200" dirty="0">
                <a:solidFill>
                  <a:schemeClr val="accent1">
                    <a:lumMod val="75000"/>
                  </a:schemeClr>
                </a:solidFill>
              </a:rPr>
              <a:t>Experimente</a:t>
            </a:r>
          </a:p>
        </p:txBody>
      </p:sp>
      <p:sp>
        <p:nvSpPr>
          <p:cNvPr id="24" name="Textfeld 23">
            <a:extLst>
              <a:ext uri="{FF2B5EF4-FFF2-40B4-BE49-F238E27FC236}">
                <a16:creationId xmlns:a16="http://schemas.microsoft.com/office/drawing/2014/main" id="{61D79580-B13A-4E45-9426-48B1776A398A}"/>
              </a:ext>
            </a:extLst>
          </p:cNvPr>
          <p:cNvSpPr txBox="1"/>
          <p:nvPr/>
        </p:nvSpPr>
        <p:spPr>
          <a:xfrm>
            <a:off x="7279512" y="4690938"/>
            <a:ext cx="3630724"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rPr>
              <a:t>Anmeldung &amp; Kontakt</a:t>
            </a:r>
          </a:p>
        </p:txBody>
      </p:sp>
      <p:sp>
        <p:nvSpPr>
          <p:cNvPr id="21" name="Textfeld 20">
            <a:extLst>
              <a:ext uri="{FF2B5EF4-FFF2-40B4-BE49-F238E27FC236}">
                <a16:creationId xmlns:a16="http://schemas.microsoft.com/office/drawing/2014/main" id="{A7BFF103-58DE-41FF-9A31-FBE3F968B12E}"/>
              </a:ext>
            </a:extLst>
          </p:cNvPr>
          <p:cNvSpPr txBox="1"/>
          <p:nvPr/>
        </p:nvSpPr>
        <p:spPr>
          <a:xfrm>
            <a:off x="7254850" y="1520467"/>
            <a:ext cx="3662599" cy="453736"/>
          </a:xfrm>
          <a:prstGeom prst="rect">
            <a:avLst/>
          </a:prstGeom>
          <a:solidFill>
            <a:srgbClr val="FFD243"/>
          </a:solidFill>
          <a:ln>
            <a:noFill/>
          </a:ln>
        </p:spPr>
        <p:txBody>
          <a:bodyPr wrap="square" lIns="101727" tIns="50864" rIns="101727" bIns="50864" rtlCol="0">
            <a:spAutoFit/>
          </a:bodyPr>
          <a:lstStyle/>
          <a:p>
            <a:pPr algn="ctr"/>
            <a:r>
              <a:rPr lang="de-DE" sz="2200" b="1" cap="small" dirty="0">
                <a:solidFill>
                  <a:schemeClr val="tx2">
                    <a:lumMod val="75000"/>
                  </a:schemeClr>
                </a:solidFill>
                <a:latin typeface="+mj-lt"/>
                <a:ea typeface="Tahoma" pitchFamily="34" charset="0"/>
                <a:cs typeface="Tahoma" pitchFamily="34" charset="0"/>
              </a:rPr>
              <a:t>Essen &amp; Beiträge</a:t>
            </a:r>
          </a:p>
        </p:txBody>
      </p:sp>
      <p:sp>
        <p:nvSpPr>
          <p:cNvPr id="22" name="Textfeld 21">
            <a:extLst>
              <a:ext uri="{FF2B5EF4-FFF2-40B4-BE49-F238E27FC236}">
                <a16:creationId xmlns:a16="http://schemas.microsoft.com/office/drawing/2014/main" id="{E6135A6A-AF85-43AC-B874-FBC3A5D34253}"/>
              </a:ext>
            </a:extLst>
          </p:cNvPr>
          <p:cNvSpPr txBox="1"/>
          <p:nvPr/>
        </p:nvSpPr>
        <p:spPr>
          <a:xfrm>
            <a:off x="7329662" y="5200367"/>
            <a:ext cx="3460462" cy="2441823"/>
          </a:xfrm>
          <a:prstGeom prst="rect">
            <a:avLst/>
          </a:prstGeom>
          <a:noFill/>
        </p:spPr>
        <p:txBody>
          <a:bodyPr wrap="square" lIns="101727" tIns="50864" rIns="101727" bIns="50864" rtlCol="0">
            <a:spAutoFit/>
          </a:bodyPr>
          <a:lstStyle/>
          <a:p>
            <a:pPr algn="just"/>
            <a:r>
              <a:rPr lang="de-DE" sz="1200" dirty="0">
                <a:solidFill>
                  <a:schemeClr val="accent1">
                    <a:lumMod val="75000"/>
                  </a:schemeClr>
                </a:solidFill>
                <a:ea typeface="Tahoma" pitchFamily="34" charset="0"/>
                <a:cs typeface="Tahoma" pitchFamily="34" charset="0"/>
              </a:rPr>
              <a:t>Für die Anmeldung benötigen wir den Anmeldebogen, der auf unserer Homepage zu finden ist. Gerne stehen wir bei Fragen zur Verfügung.</a:t>
            </a:r>
          </a:p>
          <a:p>
            <a:pPr algn="just"/>
            <a:endParaRPr lang="de-DE" sz="800" dirty="0">
              <a:solidFill>
                <a:schemeClr val="accent1">
                  <a:lumMod val="75000"/>
                </a:schemeClr>
              </a:solidFill>
              <a:ea typeface="Tahoma" pitchFamily="34" charset="0"/>
              <a:cs typeface="Tahoma" pitchFamily="34" charset="0"/>
            </a:endParaRPr>
          </a:p>
          <a:p>
            <a:r>
              <a:rPr lang="de-DE" sz="1200" b="1" dirty="0">
                <a:solidFill>
                  <a:schemeClr val="accent1">
                    <a:lumMod val="75000"/>
                  </a:schemeClr>
                </a:solidFill>
                <a:ea typeface="Tahoma" pitchFamily="34" charset="0"/>
                <a:cs typeface="Tahoma" pitchFamily="34" charset="0"/>
              </a:rPr>
              <a:t>Mittagsbetreuung Grundschule </a:t>
            </a:r>
            <a:br>
              <a:rPr lang="de-DE" sz="1200" b="1" dirty="0">
                <a:solidFill>
                  <a:schemeClr val="accent1">
                    <a:lumMod val="75000"/>
                  </a:schemeClr>
                </a:solidFill>
                <a:ea typeface="Tahoma" pitchFamily="34" charset="0"/>
                <a:cs typeface="Tahoma" pitchFamily="34" charset="0"/>
              </a:rPr>
            </a:br>
            <a:r>
              <a:rPr lang="de-DE" sz="1200" b="1" dirty="0">
                <a:solidFill>
                  <a:schemeClr val="accent1">
                    <a:lumMod val="75000"/>
                  </a:schemeClr>
                </a:solidFill>
                <a:ea typeface="Tahoma" pitchFamily="34" charset="0"/>
                <a:cs typeface="Tahoma" pitchFamily="34" charset="0"/>
              </a:rPr>
              <a:t>Astrid-Lindgren-Straße e.V.</a:t>
            </a:r>
          </a:p>
          <a:p>
            <a:r>
              <a:rPr lang="de-DE" sz="1200" dirty="0">
                <a:solidFill>
                  <a:schemeClr val="accent1">
                    <a:lumMod val="75000"/>
                  </a:schemeClr>
                </a:solidFill>
                <a:ea typeface="Tahoma" pitchFamily="34" charset="0"/>
                <a:cs typeface="Tahoma" pitchFamily="34" charset="0"/>
              </a:rPr>
              <a:t>Astrid-Lindgren-Str. 11</a:t>
            </a:r>
          </a:p>
          <a:p>
            <a:r>
              <a:rPr lang="de-DE" sz="1200" dirty="0">
                <a:solidFill>
                  <a:schemeClr val="accent1">
                    <a:lumMod val="75000"/>
                  </a:schemeClr>
                </a:solidFill>
                <a:ea typeface="Tahoma" pitchFamily="34" charset="0"/>
                <a:cs typeface="Tahoma" pitchFamily="34" charset="0"/>
              </a:rPr>
              <a:t>81829 München</a:t>
            </a:r>
          </a:p>
          <a:p>
            <a:r>
              <a:rPr lang="de-DE" sz="1200" dirty="0">
                <a:solidFill>
                  <a:schemeClr val="accent1">
                    <a:lumMod val="75000"/>
                  </a:schemeClr>
                </a:solidFill>
                <a:ea typeface="Tahoma" pitchFamily="34" charset="0"/>
                <a:cs typeface="Tahoma" pitchFamily="34" charset="0"/>
              </a:rPr>
              <a:t>Tel: 089/43 54 92 84</a:t>
            </a:r>
          </a:p>
          <a:p>
            <a:r>
              <a:rPr lang="de-DE" sz="1200" dirty="0">
                <a:solidFill>
                  <a:schemeClr val="accent1">
                    <a:lumMod val="75000"/>
                  </a:schemeClr>
                </a:solidFill>
                <a:ea typeface="Tahoma" pitchFamily="34" charset="0"/>
                <a:cs typeface="Tahoma" pitchFamily="34" charset="0"/>
              </a:rPr>
              <a:t>Fax: 089/45 11 18 33 </a:t>
            </a:r>
          </a:p>
          <a:p>
            <a:r>
              <a:rPr lang="de-DE" sz="1200" dirty="0">
                <a:solidFill>
                  <a:schemeClr val="accent1">
                    <a:lumMod val="75000"/>
                  </a:schemeClr>
                </a:solidFill>
                <a:ea typeface="Tahoma" pitchFamily="34" charset="0"/>
                <a:cs typeface="Tahoma" pitchFamily="34" charset="0"/>
              </a:rPr>
              <a:t>Email: info@mittagsbetreuung-als.de</a:t>
            </a:r>
          </a:p>
          <a:p>
            <a:r>
              <a:rPr lang="de-DE" sz="1200" b="1" dirty="0">
                <a:solidFill>
                  <a:schemeClr val="accent1">
                    <a:lumMod val="75000"/>
                  </a:schemeClr>
                </a:solidFill>
                <a:ea typeface="Tahoma" pitchFamily="34" charset="0"/>
                <a:cs typeface="Tahoma" pitchFamily="34" charset="0"/>
              </a:rPr>
              <a:t>www.mittagsbetreuung-als.de</a:t>
            </a:r>
          </a:p>
        </p:txBody>
      </p:sp>
      <p:pic>
        <p:nvPicPr>
          <p:cNvPr id="6" name="Grafik 5" descr="Ein Bild, das draußen, Schnee, Baum, Person enthält.&#10;&#10;Automatisch generierte Beschreibung">
            <a:extLst>
              <a:ext uri="{FF2B5EF4-FFF2-40B4-BE49-F238E27FC236}">
                <a16:creationId xmlns:a16="http://schemas.microsoft.com/office/drawing/2014/main" id="{49FFF4E2-1F4A-DB7F-313C-19D094602A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806"/>
          <a:stretch/>
        </p:blipFill>
        <p:spPr>
          <a:xfrm>
            <a:off x="234758" y="4398426"/>
            <a:ext cx="1499792" cy="890815"/>
          </a:xfrm>
          <a:prstGeom prst="rect">
            <a:avLst/>
          </a:prstGeom>
        </p:spPr>
      </p:pic>
      <p:pic>
        <p:nvPicPr>
          <p:cNvPr id="3" name="Grafik 2">
            <a:extLst>
              <a:ext uri="{FF2B5EF4-FFF2-40B4-BE49-F238E27FC236}">
                <a16:creationId xmlns:a16="http://schemas.microsoft.com/office/drawing/2014/main" id="{002B0287-4B0D-B58E-7212-11D029DAD705}"/>
              </a:ext>
            </a:extLst>
          </p:cNvPr>
          <p:cNvPicPr>
            <a:picLocks noChangeAspect="1"/>
          </p:cNvPicPr>
          <p:nvPr/>
        </p:nvPicPr>
        <p:blipFill>
          <a:blip r:embed="rId7"/>
          <a:srcRect t="16672" r="15837" b="8950"/>
          <a:stretch/>
        </p:blipFill>
        <p:spPr>
          <a:xfrm>
            <a:off x="5583812" y="5810155"/>
            <a:ext cx="1484894" cy="1749693"/>
          </a:xfrm>
          <a:prstGeom prst="rect">
            <a:avLst/>
          </a:prstGeom>
        </p:spPr>
      </p:pic>
      <p:pic>
        <p:nvPicPr>
          <p:cNvPr id="4" name="Grafik 3">
            <a:extLst>
              <a:ext uri="{FF2B5EF4-FFF2-40B4-BE49-F238E27FC236}">
                <a16:creationId xmlns:a16="http://schemas.microsoft.com/office/drawing/2014/main" id="{2713D76A-8104-A19C-01CE-3F3F2AE6B8F6}"/>
              </a:ext>
            </a:extLst>
          </p:cNvPr>
          <p:cNvPicPr>
            <a:picLocks noChangeAspect="1"/>
          </p:cNvPicPr>
          <p:nvPr/>
        </p:nvPicPr>
        <p:blipFill>
          <a:blip r:embed="rId8"/>
          <a:srcRect t="29251"/>
          <a:stretch/>
        </p:blipFill>
        <p:spPr>
          <a:xfrm>
            <a:off x="2129541" y="6264166"/>
            <a:ext cx="1373540" cy="1295682"/>
          </a:xfrm>
          <a:prstGeom prst="rect">
            <a:avLst/>
          </a:prstGeom>
        </p:spPr>
      </p:pic>
    </p:spTree>
    <p:extLst>
      <p:ext uri="{BB962C8B-B14F-4D97-AF65-F5344CB8AC3E}">
        <p14:creationId xmlns:p14="http://schemas.microsoft.com/office/powerpoint/2010/main" val="1594354211"/>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Benutzerdefiniert</PresentationFormat>
  <Paragraphs>110</Paragraphs>
  <Slides>2</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Comic Sans MS</vt:lpstr>
      <vt:lpstr>Tahoma</vt:lpstr>
      <vt:lpstr>Larissa-Design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Sabine Dorsner</dc:creator>
  <cp:lastModifiedBy>Sabine Dorsner</cp:lastModifiedBy>
  <cp:revision>313</cp:revision>
  <cp:lastPrinted>2025-01-22T15:13:32Z</cp:lastPrinted>
  <dcterms:created xsi:type="dcterms:W3CDTF">2014-01-16T16:54:48Z</dcterms:created>
  <dcterms:modified xsi:type="dcterms:W3CDTF">2025-02-12T16:52:12Z</dcterms:modified>
</cp:coreProperties>
</file>