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9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3" r:id="rId23"/>
    <p:sldId id="279" r:id="rId24"/>
    <p:sldId id="286" r:id="rId25"/>
    <p:sldId id="287" r:id="rId26"/>
    <p:sldId id="288" r:id="rId27"/>
    <p:sldId id="289" r:id="rId28"/>
    <p:sldId id="280" r:id="rId29"/>
    <p:sldId id="281" r:id="rId30"/>
    <p:sldId id="282" r:id="rId31"/>
    <p:sldId id="283" r:id="rId32"/>
    <p:sldId id="284" r:id="rId33"/>
    <p:sldId id="291" r:id="rId34"/>
    <p:sldId id="292" r:id="rId35"/>
    <p:sldId id="28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01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3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8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5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7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4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1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2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D99BB-679D-4B98-8577-18F582994EA4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19596-AEF6-475C-A643-9A74E3C050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14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E1E36C-10C9-E105-9D7A-571AF6561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2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E199F-DB42-9E02-2211-E58E1D69E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57E18-A4DE-8D8A-1E5D-4C6D1535B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8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DCE2-A084-90A0-92D7-EB0AFB472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E541E-A6E2-C35F-6B4F-CFC42245F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4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255EB-56B4-7E34-54C8-1B28BBCE8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7FE3F-E3F5-B640-787A-A2AC58978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D7B1D-65C5-D555-4196-A03435795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16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56E0-91FE-BE30-BD9A-4E8966D72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45D2E-2A2C-195B-AA0A-5C4B1ACAB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5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4BB39-649F-D639-0692-3FB96EDF0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C7946-801F-9C7C-4159-1122CC41A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16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313A8-B25A-7B77-F0CD-7AA62EA27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03AE6-8774-985B-FCD3-0C8C01DBC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F33AC-3907-025B-60BA-114BF5373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B5D87-008E-101E-2381-52DD7C559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3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CF17-C1E5-3E1C-49E1-C7FA834F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F48186-EC5B-38D2-27DB-65D197058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83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0FFE-DB37-7083-CF21-5CB096CD6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ADB127-B6D9-3D29-261E-EE8494506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1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F26B4-17C2-B2F1-460B-517CFB24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03DA19-4F5A-1515-097D-C0F9B30AD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95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2A55-B368-7E4A-9DEE-A7F8CD35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79421-5BF9-6ADF-390E-832C2C028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21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3559C-1E5A-F365-6365-C9E761D15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BB439-6228-7F0C-B695-49E831BE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57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6A9F7C-A6D0-523E-C7CE-131C5BEBC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7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5767-4BDD-0516-EFEC-50F62048D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8EE1A-34B6-EE51-7F74-E8C0F1606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3AF74C-6D98-F710-426D-8565B525B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46" y="932022"/>
            <a:ext cx="1602538" cy="249697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C0469-2742-DEE2-5146-B344A512C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559" y="610321"/>
            <a:ext cx="1672571" cy="2778090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32448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30E6F5-504D-581C-2A12-0FD319D78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3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45E722-0572-9C1A-EAD3-82A6C08E9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64C4A-7CDD-D2A9-404B-12BCD4879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31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B210F4-39DD-3D09-1E39-4149D1346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19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6AC9F-1805-7874-0932-BB738F2C1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8DC7B-EB0B-4900-3BF2-09808A383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16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EFCA0-C77D-F039-D170-4BC96FC8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82ABFB-96CC-77F0-898A-B04821DC5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6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C5619-7901-8129-035F-82CC1B9E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88062B-5C7A-B02F-4FB8-561C8225E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11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48157-A131-06FF-0933-21EEA74F6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88D66-2DE3-25CA-5E3F-ABFA16B00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66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57403-E765-D305-A995-390F4329E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2E16AA-59F1-9624-1979-9E195107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9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E5FEE-254F-CFAB-8B19-2C0BA207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83E5E-52E1-D5AE-3B0A-3D0CDF55A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2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C8CC71-C54D-BF98-4B73-7DFB471F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6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7A4B4-D257-7D78-90B2-8D486BE2A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02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E750E-F252-742F-DBA8-A69F35F17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1FE83-A05D-4C6B-2F15-EA880A2B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7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E4FF1-E1D1-661B-AE71-BEC944F0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962BE-2D7E-B28C-BB58-8A20DEC06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71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3BC28-5901-8AE6-B479-F62DAE59E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65522D-EBE7-E01F-CA05-8BE71BA0B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4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7CBC18-C6A1-2A12-E148-4845D9AEB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69087-2AC6-0EFF-7ECC-16C1B35CE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7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9EC38-ADA1-C9D5-1AAB-23EAE6D6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6ED90-9B72-D203-B2F8-85042F9EA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6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47EAF-A54A-7979-BE39-9D7F282B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3B467-3667-B0FF-EAB4-800C21DC0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6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02689-BE79-A80F-E4B1-E1BB7ED1C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8D231-E745-8206-6A9C-088D15DDA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5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6352</TotalTime>
  <Words>0</Words>
  <Application>Microsoft Office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Harald Seiz</dc:creator>
  <cp:lastModifiedBy>Harald Seiz</cp:lastModifiedBy>
  <cp:revision>4</cp:revision>
  <dcterms:created xsi:type="dcterms:W3CDTF">2026-06-14T11:38:31Z</dcterms:created>
  <dcterms:modified xsi:type="dcterms:W3CDTF">2026-06-20T06:27:32Z</dcterms:modified>
</cp:coreProperties>
</file>