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84" r:id="rId4"/>
  </p:sldMasterIdLst>
  <p:notesMasterIdLst>
    <p:notesMasterId r:id="rId6"/>
  </p:notesMasterIdLst>
  <p:sldIdLst>
    <p:sldId id="449" r:id="rId5"/>
  </p:sldIdLst>
  <p:sldSz cx="10691813" cy="7632700"/>
  <p:notesSz cx="7315200" cy="96012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CCFA77-B640-F004-9CCE-06CCEF1849DE}" name="Daniel Bauer" initials="DB" userId="fb2e8796ac1441b0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Heßelmann" initials="AH" lastIdx="3" clrIdx="0">
    <p:extLst>
      <p:ext uri="{19B8F6BF-5375-455C-9EA6-DF929625EA0E}">
        <p15:presenceInfo xmlns:p15="http://schemas.microsoft.com/office/powerpoint/2012/main" userId="S-1-12-1-2427527864-1310903860-951828406-25423325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98B5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43"/>
    <p:restoredTop sz="86338"/>
  </p:normalViewPr>
  <p:slideViewPr>
    <p:cSldViewPr snapToGrid="0" snapToObjects="1">
      <p:cViewPr varScale="1">
        <p:scale>
          <a:sx n="86" d="100"/>
          <a:sy n="86" d="100"/>
        </p:scale>
        <p:origin x="612" y="114"/>
      </p:cViewPr>
      <p:guideLst>
        <p:guide orient="horz" pos="2381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 Rüger" userId="0f0777a0-e2eb-458b-a19e-56886b4da603" providerId="ADAL" clId="{B9D27199-0D47-4BA4-A34B-551BEEBA2D33}"/>
    <pc:docChg chg="modSld">
      <pc:chgData name="Julian Rüger" userId="0f0777a0-e2eb-458b-a19e-56886b4da603" providerId="ADAL" clId="{B9D27199-0D47-4BA4-A34B-551BEEBA2D33}" dt="2026-05-19T10:05:11.299" v="2" actId="14100"/>
      <pc:docMkLst>
        <pc:docMk/>
      </pc:docMkLst>
      <pc:sldChg chg="modSp mod">
        <pc:chgData name="Julian Rüger" userId="0f0777a0-e2eb-458b-a19e-56886b4da603" providerId="ADAL" clId="{B9D27199-0D47-4BA4-A34B-551BEEBA2D33}" dt="2026-05-19T10:05:11.299" v="2" actId="14100"/>
        <pc:sldMkLst>
          <pc:docMk/>
          <pc:sldMk cId="3414902220" sldId="449"/>
        </pc:sldMkLst>
        <pc:spChg chg="mod">
          <ac:chgData name="Julian Rüger" userId="0f0777a0-e2eb-458b-a19e-56886b4da603" providerId="ADAL" clId="{B9D27199-0D47-4BA4-A34B-551BEEBA2D33}" dt="2026-05-19T10:05:11.299" v="2" actId="14100"/>
          <ac:spMkLst>
            <pc:docMk/>
            <pc:sldMk cId="3414902220" sldId="449"/>
            <ac:spMk id="93" creationId="{36797816-8141-47C6-A181-3A4F4520FB11}"/>
          </ac:spMkLst>
        </pc:spChg>
        <pc:grpChg chg="mod">
          <ac:chgData name="Julian Rüger" userId="0f0777a0-e2eb-458b-a19e-56886b4da603" providerId="ADAL" clId="{B9D27199-0D47-4BA4-A34B-551BEEBA2D33}" dt="2026-05-19T10:05:06.431" v="1" actId="14100"/>
          <ac:grpSpMkLst>
            <pc:docMk/>
            <pc:sldMk cId="3414902220" sldId="449"/>
            <ac:grpSpMk id="90" creationId="{65B07360-BFF4-4757-B17F-CC49F54B02CD}"/>
          </ac:grpSpMkLst>
        </pc:grpChg>
        <pc:cxnChg chg="mod">
          <ac:chgData name="Julian Rüger" userId="0f0777a0-e2eb-458b-a19e-56886b4da603" providerId="ADAL" clId="{B9D27199-0D47-4BA4-A34B-551BEEBA2D33}" dt="2026-05-19T10:05:11.299" v="2" actId="14100"/>
          <ac:cxnSpMkLst>
            <pc:docMk/>
            <pc:sldMk cId="3414902220" sldId="449"/>
            <ac:cxnSpMk id="97" creationId="{2A61F9AD-7FD6-400A-8258-E7FA27E4B402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AC59EDAA-88B3-A644-9983-315B68660C6B}" type="datetimeFigureOut">
              <a:rPr lang="de-DE" smtClean="0"/>
              <a:t>19.05.2026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87475" y="1200150"/>
            <a:ext cx="45402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120F844-7B8B-DB4E-B87E-D1DDEB27EB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7432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97623752-E538-0D46-80BD-9421EDE18A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4000"/>
          </a:blip>
          <a:stretch>
            <a:fillRect/>
          </a:stretch>
        </p:blipFill>
        <p:spPr>
          <a:xfrm>
            <a:off x="3627154" y="-8446443"/>
            <a:ext cx="13553859" cy="15223999"/>
          </a:xfrm>
          <a:prstGeom prst="rect">
            <a:avLst/>
          </a:prstGeom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19112DF-D9D5-B74B-889D-303C20D3C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2" y="1006498"/>
            <a:ext cx="9221689" cy="1144891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4400">
                <a:effectLst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D31FA4-3B38-4746-BBCE-E7B256050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3F6CAA-8DB1-C644-AFE9-21BDD3B0F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A1E4F-7FB0-0E4E-B37D-162060EF8ECD}" type="datetime1">
              <a:rPr lang="de-DE" smtClean="0"/>
              <a:t>19.05.2026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F0D2B1-1B2A-4242-9415-661A8FE35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3" y="7074382"/>
            <a:ext cx="3608487" cy="406371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A3FBB8-1FFA-3749-9FCF-DA938A499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1FCF1-D727-3140-8FAA-C128E24B61BE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2F565B6-05E3-4B40-801F-71B08B962949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A3C9E94-0640-3945-B503-B231146336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83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960583FB-B58E-AF4C-B9D9-62108BB77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4000"/>
          </a:blip>
          <a:stretch>
            <a:fillRect/>
          </a:stretch>
        </p:blipFill>
        <p:spPr>
          <a:xfrm>
            <a:off x="3627154" y="-8446443"/>
            <a:ext cx="13553859" cy="15223999"/>
          </a:xfrm>
          <a:prstGeom prst="rect">
            <a:avLst/>
          </a:prstGeom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28596B8-8050-2742-901A-49A7A4302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93" y="1902875"/>
            <a:ext cx="9221689" cy="317499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F5F4C8-9167-4146-9188-3040B23EE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93" y="5107903"/>
            <a:ext cx="9221689" cy="1669653"/>
          </a:xfrm>
        </p:spPr>
        <p:txBody>
          <a:bodyPr>
            <a:normAutofit/>
          </a:bodyPr>
          <a:lstStyle>
            <a:lvl1pPr marL="0" indent="0">
              <a:buNone/>
              <a:defRPr sz="2400" i="1">
                <a:solidFill>
                  <a:srgbClr val="4298B5"/>
                </a:solidFill>
                <a:latin typeface="+mj-lt"/>
              </a:defRPr>
            </a:lvl1pPr>
            <a:lvl2pPr marL="400964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1929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2893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3858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4822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5786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67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7715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D326F17-C857-C247-95C7-16BA14982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F406-8C49-A74F-AD50-75A4C684A345}" type="datetime1">
              <a:rPr lang="de-DE" smtClean="0"/>
              <a:t>19.05.2026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07AEFB-B3E9-0A4F-BC3E-E9744E254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3" y="7074382"/>
            <a:ext cx="3608487" cy="406371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66699C-F559-E14C-BBE4-A3D9DA1DF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1FCF1-D727-3140-8FAA-C128E24B61BE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FA8EBA5-3901-284D-A024-8E73E4AEE932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9531261-C46C-014B-868C-DFC09AD324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 / Log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2EE5E75D-1D8A-0F48-A9D5-DEEE23DD3892}"/>
              </a:ext>
            </a:extLst>
          </p:cNvPr>
          <p:cNvSpPr/>
          <p:nvPr userDrawn="1"/>
        </p:nvSpPr>
        <p:spPr>
          <a:xfrm>
            <a:off x="0" y="-1"/>
            <a:ext cx="10691813" cy="7632701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52602D1E-A244-384D-A506-0AC1C327B5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25716" y="1798319"/>
            <a:ext cx="3040380" cy="403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726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 / Log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90971D11-0B42-834D-B41B-73BBF99A69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95049" y="2006763"/>
            <a:ext cx="2462310" cy="361917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C2FD09E-3AF6-8C4A-BB0F-959D7FA1CFE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26657" y="1798318"/>
            <a:ext cx="3040380" cy="4036060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85055827-9EC1-E745-AAB5-6CDD81AD0914}"/>
              </a:ext>
            </a:extLst>
          </p:cNvPr>
          <p:cNvSpPr/>
          <p:nvPr userDrawn="1"/>
        </p:nvSpPr>
        <p:spPr>
          <a:xfrm>
            <a:off x="-31009" y="-105251"/>
            <a:ext cx="10755712" cy="657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08438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 / Bayern kann Handbal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90971D11-0B42-834D-B41B-73BBF99A69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95049" y="2006763"/>
            <a:ext cx="2462310" cy="3619171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85055827-9EC1-E745-AAB5-6CDD81AD0914}"/>
              </a:ext>
            </a:extLst>
          </p:cNvPr>
          <p:cNvSpPr/>
          <p:nvPr userDrawn="1"/>
        </p:nvSpPr>
        <p:spPr>
          <a:xfrm>
            <a:off x="-31009" y="-105251"/>
            <a:ext cx="10755712" cy="657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6E23E1A-C8FE-184C-8D1C-18E77919D7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1009" y="-105251"/>
            <a:ext cx="11606927" cy="773795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6FDB195-59F4-5443-9642-49CB3641EB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23221" y="2591254"/>
            <a:ext cx="4806279" cy="269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31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BECEB6DB-D28E-6E40-8DAB-2CFB9F9783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4000"/>
          </a:blip>
          <a:stretch>
            <a:fillRect/>
          </a:stretch>
        </p:blipFill>
        <p:spPr>
          <a:xfrm>
            <a:off x="3627154" y="-8446443"/>
            <a:ext cx="13553859" cy="15223999"/>
          </a:xfrm>
          <a:prstGeom prst="rect">
            <a:avLst/>
          </a:prstGeom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ED0418F-EC22-8D4D-96F3-DECF77B4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2" y="747641"/>
            <a:ext cx="9221689" cy="1144891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866AB3-C565-4347-9E82-7DD19D08E9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2" y="2157089"/>
            <a:ext cx="4544021" cy="48428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99E56E3-1076-9D40-B86C-0EDDA2D95B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2730" y="2151389"/>
            <a:ext cx="4544021" cy="472334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C29FF3B-AFC6-4E46-B1C0-2506EA865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C2FC2-9357-E348-AAA5-C785A201E1D4}" type="datetime1">
              <a:rPr lang="de-DE" smtClean="0"/>
              <a:t>19.05.2026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4B60B6-2E26-CE47-801C-CDD3E3AA2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3" y="7074382"/>
            <a:ext cx="3608487" cy="406371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2224D3-286F-5C46-8E78-6794D0643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1FCF1-D727-3140-8FAA-C128E24B61BE}" type="slidenum">
              <a:rPr lang="de-DE" smtClean="0"/>
              <a:t>‹Nr.›</a:t>
            </a:fld>
            <a:endParaRPr lang="de-DE"/>
          </a:p>
        </p:txBody>
      </p: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C11FE4DF-4D88-7C4E-B2B9-1139A37391D5}"/>
              </a:ext>
            </a:extLst>
          </p:cNvPr>
          <p:cNvCxnSpPr>
            <a:cxnSpLocks/>
          </p:cNvCxnSpPr>
          <p:nvPr userDrawn="1"/>
        </p:nvCxnSpPr>
        <p:spPr>
          <a:xfrm>
            <a:off x="735062" y="1892532"/>
            <a:ext cx="9221689" cy="0"/>
          </a:xfrm>
          <a:prstGeom prst="line">
            <a:avLst/>
          </a:prstGeom>
          <a:ln w="50800">
            <a:solidFill>
              <a:srgbClr val="4298B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hteck 11">
            <a:extLst>
              <a:ext uri="{FF2B5EF4-FFF2-40B4-BE49-F238E27FC236}">
                <a16:creationId xmlns:a16="http://schemas.microsoft.com/office/drawing/2014/main" id="{E920B03C-ABEB-6946-8688-FD697E18F8EC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81876A1-C35F-7D49-802C-1560EA4AD9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5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B973565A-E72B-9845-9DA6-414E616CDD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4000"/>
          </a:blip>
          <a:stretch>
            <a:fillRect/>
          </a:stretch>
        </p:blipFill>
        <p:spPr>
          <a:xfrm>
            <a:off x="3627154" y="-8446443"/>
            <a:ext cx="13553859" cy="15223999"/>
          </a:xfrm>
          <a:prstGeom prst="rect">
            <a:avLst/>
          </a:prstGeom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F0F0729-6E55-BB4F-A776-AA5D162C5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406371"/>
            <a:ext cx="9221689" cy="147530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BA0D632-DA44-2545-A80D-5276378E918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36455" y="1872000"/>
            <a:ext cx="4523138" cy="9169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400" b="1">
                <a:solidFill>
                  <a:srgbClr val="4298B5"/>
                </a:solidFill>
              </a:defRPr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r>
              <a:rPr lang="de-DE" dirty="0"/>
              <a:t>Überschrift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9CAA13-F5DC-C545-A17B-02BB3F256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455" y="2788056"/>
            <a:ext cx="4523138" cy="410081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400"/>
            </a:lvl4pPr>
            <a:lvl5pPr>
              <a:defRPr/>
            </a:lvl5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7563D68-3005-BE4A-9840-672A746663F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412730" y="1871072"/>
            <a:ext cx="4545413" cy="9169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400" b="1">
                <a:solidFill>
                  <a:srgbClr val="4298B5"/>
                </a:solidFill>
              </a:defRPr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r>
              <a:rPr lang="de-DE" dirty="0"/>
              <a:t>Überschrift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486BA95-3170-7F42-BE71-72539B2DA4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0" y="2788056"/>
            <a:ext cx="4545413" cy="4100810"/>
          </a:xfrm>
        </p:spPr>
        <p:txBody>
          <a:bodyPr/>
          <a:lstStyle>
            <a:lvl1pPr marL="200482" marR="0" indent="-200482" algn="l" defTabSz="801929" rtl="0" eaLnBrk="1" fontAlgn="auto" latinLnBrk="0" hangingPunct="1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1pPr>
            <a:lvl2pPr marL="601447" marR="0" indent="-200482" algn="l" defTabSz="801929" rtl="0" eaLnBrk="1" fontAlgn="auto" latinLnBrk="0" hangingPunct="1">
              <a:lnSpc>
                <a:spcPct val="150000"/>
              </a:lnSpc>
              <a:spcBef>
                <a:spcPts val="43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2pPr>
            <a:lvl3pPr marL="1002411" marR="0" indent="-200482" algn="l" defTabSz="801929" rtl="0" eaLnBrk="1" fontAlgn="auto" latinLnBrk="0" hangingPunct="1">
              <a:lnSpc>
                <a:spcPct val="150000"/>
              </a:lnSpc>
              <a:spcBef>
                <a:spcPts val="439"/>
              </a:spcBef>
              <a:spcAft>
                <a:spcPts val="0"/>
              </a:spcAft>
              <a:buClrTx/>
              <a:buSzTx/>
              <a:buFont typeface="Symbol" pitchFamily="2" charset="2"/>
              <a:buChar char="-"/>
              <a:tabLst/>
              <a:defRPr sz="1800"/>
            </a:lvl3pPr>
            <a:lvl4pPr marL="1403375" marR="0" indent="-200482" algn="l" defTabSz="801929" rtl="0" eaLnBrk="1" fontAlgn="auto" latinLnBrk="0" hangingPunct="1">
              <a:lnSpc>
                <a:spcPct val="150000"/>
              </a:lnSpc>
              <a:spcBef>
                <a:spcPts val="439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 sz="1400"/>
            </a:lvl4pPr>
            <a:lvl5pPr marL="1889608" marR="0" indent="-285750" algn="l" defTabSz="801929" rtl="0" eaLnBrk="1" fontAlgn="auto" latinLnBrk="0" hangingPunct="1">
              <a:lnSpc>
                <a:spcPct val="150000"/>
              </a:lnSpc>
              <a:spcBef>
                <a:spcPts val="439"/>
              </a:spcBef>
              <a:spcAft>
                <a:spcPts val="0"/>
              </a:spcAft>
              <a:buClrTx/>
              <a:buSzTx/>
              <a:buFont typeface="Symbol" pitchFamily="2" charset="2"/>
              <a:buChar char="-"/>
              <a:tabLst/>
              <a:defRPr/>
            </a:lvl5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A020C8B-A249-6443-BB49-8459FDEC8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16D8-6549-7D48-AF54-59FD4FBBA632}" type="datetime1">
              <a:rPr lang="de-DE" smtClean="0"/>
              <a:t>19.05.2026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121D369-BC25-0F4D-864F-86BF70818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3" y="7074382"/>
            <a:ext cx="3608487" cy="406371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0002190-BBE5-BB4B-A023-FC4AE6D23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1FCF1-D727-3140-8FAA-C128E24B61BE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C3AD58B-94E0-EA47-A715-613E3FEB0D4B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01E4BC3-8E51-7C46-AFBE-EF5B5FF35D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298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CA8CCB1-7EEE-F647-BFD8-CAED416487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4000"/>
          </a:blip>
          <a:stretch>
            <a:fillRect/>
          </a:stretch>
        </p:blipFill>
        <p:spPr>
          <a:xfrm>
            <a:off x="3627154" y="-8446443"/>
            <a:ext cx="13553859" cy="15223999"/>
          </a:xfrm>
          <a:prstGeom prst="rect">
            <a:avLst/>
          </a:prstGeom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B560FD3-9115-834F-BB9F-8B99D36ED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2" y="1006498"/>
            <a:ext cx="9221689" cy="114489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9D27EB3-93A1-0944-AF6F-C45E2CBB8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75F35-FEA9-434F-A3A6-86E5AB6D0F9F}" type="datetime1">
              <a:rPr lang="de-DE" smtClean="0"/>
              <a:t>19.05.2026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7ADD57-6AF5-9343-8937-F4B4C0AF4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3" y="7074382"/>
            <a:ext cx="3608487" cy="406371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CD17AB7-36EB-AB49-AAAF-B60F7F083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1FCF1-D727-3140-8FAA-C128E24B61BE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E5D4329-8021-314C-9EE7-D1A962B5272F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E17B226-FCAC-554F-A146-F7C1F611CB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80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 ohne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759DA6EC-48D5-8346-A9CF-ACF4457F48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4000"/>
          </a:blip>
          <a:stretch>
            <a:fillRect/>
          </a:stretch>
        </p:blipFill>
        <p:spPr>
          <a:xfrm>
            <a:off x="3627154" y="-8446443"/>
            <a:ext cx="13553859" cy="15223999"/>
          </a:xfrm>
          <a:prstGeom prst="rect">
            <a:avLst/>
          </a:prstGeom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B560FD3-9115-834F-BB9F-8B99D36ED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2" y="1006498"/>
            <a:ext cx="9221689" cy="114489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9D27EB3-93A1-0944-AF6F-C45E2CBB8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CBAB1-8359-034F-A627-4ED8969AD5EB}" type="datetime1">
              <a:rPr lang="de-DE" smtClean="0"/>
              <a:t>19.05.2026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7ADD57-6AF5-9343-8937-F4B4C0AF4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3" y="7074382"/>
            <a:ext cx="3608487" cy="406371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CD17AB7-36EB-AB49-AAAF-B60F7F083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1FCF1-D727-3140-8FAA-C128E24B61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7586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pfzeile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62878F4C-2D79-EC4D-BAD8-70607CB70A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6862"/>
            <a:ext cx="10691813" cy="7245838"/>
          </a:xfrm>
        </p:spPr>
        <p:txBody>
          <a:bodyPr/>
          <a:lstStyle/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D6B0C4C-6F6A-674B-8FC3-5078FE954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AB8BF-8CF2-D845-85AA-2A62FCB8F750}" type="datetime1">
              <a:rPr lang="de-DE" smtClean="0"/>
              <a:t>19.05.2026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DEE6D38-9BE1-5643-BEA9-ED2A22FFF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3" y="7074382"/>
            <a:ext cx="3608487" cy="406371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8A4854-C843-E84F-AB31-60D2F9862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1FCF1-D727-3140-8FAA-C128E24B61BE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9745418-1EFB-6846-A8BB-83DF1D138E10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BB6AD07-B376-824D-8AAE-9140B1023B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98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inks,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D6A2F16E-4016-6747-98D2-438F313531E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58835" y="386664"/>
            <a:ext cx="7132978" cy="7246036"/>
          </a:xfrm>
          <a:solidFill>
            <a:schemeClr val="bg2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8A4854-C843-E84F-AB31-60D2F9862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11FCF1-D727-3140-8FAA-C128E24B61B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738BE3D-0229-834B-9D03-4D2348045D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4762" y="1661746"/>
            <a:ext cx="2727714" cy="5412636"/>
          </a:xfrm>
        </p:spPr>
        <p:txBody>
          <a:bodyPr/>
          <a:lstStyle>
            <a:lvl1pPr marL="0" indent="0">
              <a:buNone/>
              <a:defRPr sz="1400" b="1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endParaRPr lang="de-DE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A1B81400-0772-FF4E-B176-D69D8CAC8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762" y="430823"/>
            <a:ext cx="2727714" cy="988549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DB16A3A-2F86-0E40-BA70-018F2B2923BB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19DE125-C949-D24D-9CCC-4F72944C3D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02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inks, 2 Bilder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D6A2F16E-4016-6747-98D2-438F313531E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60763" y="386664"/>
            <a:ext cx="7132978" cy="3631421"/>
          </a:xfrm>
          <a:solidFill>
            <a:schemeClr val="bg2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de-DE" dirty="0"/>
              <a:t>Bild 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8A4854-C843-E84F-AB31-60D2F9862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11FCF1-D727-3140-8FAA-C128E24B61B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738BE3D-0229-834B-9D03-4D2348045D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4762" y="1661746"/>
            <a:ext cx="2727714" cy="5412636"/>
          </a:xfrm>
        </p:spPr>
        <p:txBody>
          <a:bodyPr/>
          <a:lstStyle>
            <a:lvl1pPr marL="0" indent="0">
              <a:buNone/>
              <a:defRPr sz="1400" b="1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endParaRPr lang="de-DE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A1B81400-0772-FF4E-B176-D69D8CAC8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762" y="430823"/>
            <a:ext cx="2727714" cy="988549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6FB10E6-497B-954A-8580-308476185F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60763" y="4018085"/>
            <a:ext cx="7131050" cy="3614615"/>
          </a:xfrm>
          <a:solidFill>
            <a:srgbClr val="4298B5"/>
          </a:solidFill>
        </p:spPr>
        <p:txBody>
          <a:bodyPr anchor="ctr" anchorCtr="0"/>
          <a:lstStyle>
            <a:lvl1pPr marL="0" indent="0" algn="ctr">
              <a:buNone/>
              <a:defRPr sz="2000"/>
            </a:lvl1pPr>
          </a:lstStyle>
          <a:p>
            <a:r>
              <a:rPr lang="de-DE" dirty="0"/>
              <a:t>Bild 2</a:t>
            </a:r>
          </a:p>
          <a:p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91B1C5F-3C7C-6C4F-A25C-9D45A4909A48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08B9A7D-0DDF-B14E-B1DA-3FFF976821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047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links,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FDF4E628-C05B-8B4C-8D6C-D0534ADE53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4000"/>
          </a:blip>
          <a:stretch>
            <a:fillRect/>
          </a:stretch>
        </p:blipFill>
        <p:spPr>
          <a:xfrm>
            <a:off x="3627154" y="-8446443"/>
            <a:ext cx="13553859" cy="15223999"/>
          </a:xfrm>
          <a:prstGeom prst="rect">
            <a:avLst/>
          </a:prstGeom>
          <a:effectLst/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D6A2F16E-4016-6747-98D2-438F313531E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94704"/>
            <a:ext cx="3560763" cy="7237996"/>
          </a:xfrm>
          <a:solidFill>
            <a:schemeClr val="bg2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8A4854-C843-E84F-AB31-60D2F9862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B11FCF1-D727-3140-8FAA-C128E24B61B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34118A5C-12AF-A141-9CD8-EFA617650240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3980816" y="1661746"/>
            <a:ext cx="6423268" cy="5412636"/>
          </a:xfrm>
        </p:spPr>
        <p:txBody>
          <a:bodyPr/>
          <a:lstStyle>
            <a:lvl1pPr marL="0" indent="0">
              <a:buNone/>
              <a:defRPr sz="1400" b="1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endParaRPr lang="de-DE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64FEF005-58F5-FD42-BA73-EEBC3FF2347B}"/>
              </a:ext>
            </a:extLst>
          </p:cNvPr>
          <p:cNvSpPr txBox="1">
            <a:spLocks/>
          </p:cNvSpPr>
          <p:nvPr userDrawn="1"/>
        </p:nvSpPr>
        <p:spPr>
          <a:xfrm>
            <a:off x="3980816" y="430823"/>
            <a:ext cx="2727714" cy="9885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80192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1" kern="1200" spc="0" baseline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0F43793-D2F7-DB40-98E6-BB9F9DD26980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44C133C-26BB-8246-8DEB-144825A888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394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2130AC1F-49AD-AF4A-9963-84930D8FE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4000"/>
          </a:blip>
          <a:stretch>
            <a:fillRect/>
          </a:stretch>
        </p:blipFill>
        <p:spPr>
          <a:xfrm>
            <a:off x="3627154" y="-8446443"/>
            <a:ext cx="13553859" cy="15223999"/>
          </a:xfrm>
          <a:prstGeom prst="rect">
            <a:avLst/>
          </a:prstGeom>
          <a:effectLst/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D6A2F16E-4016-6747-98D2-438F313531E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494" y="3580481"/>
            <a:ext cx="3036714" cy="3340042"/>
          </a:xfrm>
          <a:solidFill>
            <a:schemeClr val="bg2"/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de-DE" dirty="0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738BE3D-0229-834B-9D03-4D2348045D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7191" y="1860022"/>
            <a:ext cx="3033018" cy="1472263"/>
          </a:xfrm>
        </p:spPr>
        <p:txBody>
          <a:bodyPr/>
          <a:lstStyle>
            <a:lvl1pPr marL="0" indent="0">
              <a:buNone/>
              <a:defRPr sz="1400" b="0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endParaRPr lang="de-DE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A1B81400-0772-FF4E-B176-D69D8CAC8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90" y="462045"/>
            <a:ext cx="4940948" cy="988549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8" name="Bildplatzhalter 8">
            <a:extLst>
              <a:ext uri="{FF2B5EF4-FFF2-40B4-BE49-F238E27FC236}">
                <a16:creationId xmlns:a16="http://schemas.microsoft.com/office/drawing/2014/main" id="{0DED09A2-B7A6-5E4A-8AC6-39C539CBF8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3140" y="3580481"/>
            <a:ext cx="3036714" cy="3340042"/>
          </a:xfrm>
          <a:solidFill>
            <a:schemeClr val="bg2"/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de-DE" dirty="0"/>
          </a:p>
        </p:txBody>
      </p:sp>
      <p:sp>
        <p:nvSpPr>
          <p:cNvPr id="12" name="Bildplatzhalter 8">
            <a:extLst>
              <a:ext uri="{FF2B5EF4-FFF2-40B4-BE49-F238E27FC236}">
                <a16:creationId xmlns:a16="http://schemas.microsoft.com/office/drawing/2014/main" id="{68F27427-3344-A645-90B8-68B6A87354C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282786" y="3580481"/>
            <a:ext cx="3036714" cy="3340042"/>
          </a:xfrm>
          <a:solidFill>
            <a:schemeClr val="bg2"/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de-DE" dirty="0"/>
          </a:p>
        </p:txBody>
      </p:sp>
      <p:cxnSp>
        <p:nvCxnSpPr>
          <p:cNvPr id="13" name="Gerade Verbindung 12">
            <a:extLst>
              <a:ext uri="{FF2B5EF4-FFF2-40B4-BE49-F238E27FC236}">
                <a16:creationId xmlns:a16="http://schemas.microsoft.com/office/drawing/2014/main" id="{C853082C-DB2C-0949-914C-DBEB9CEE7025}"/>
              </a:ext>
            </a:extLst>
          </p:cNvPr>
          <p:cNvCxnSpPr>
            <a:cxnSpLocks/>
          </p:cNvCxnSpPr>
          <p:nvPr userDrawn="1"/>
        </p:nvCxnSpPr>
        <p:spPr>
          <a:xfrm>
            <a:off x="383494" y="1523255"/>
            <a:ext cx="4944644" cy="0"/>
          </a:xfrm>
          <a:prstGeom prst="line">
            <a:avLst/>
          </a:prstGeom>
          <a:ln w="50800">
            <a:solidFill>
              <a:srgbClr val="4298B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D0A345C7-5550-9D46-9C7A-5A13C6ABB99D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3842568" y="1860022"/>
            <a:ext cx="3033018" cy="1472263"/>
          </a:xfrm>
        </p:spPr>
        <p:txBody>
          <a:bodyPr/>
          <a:lstStyle>
            <a:lvl1pPr marL="0" indent="0">
              <a:buNone/>
              <a:defRPr sz="1400" b="0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endParaRPr lang="de-DE" dirty="0"/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2CB1AD9F-16F2-E445-92F6-BBE319081000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7280361" y="1860022"/>
            <a:ext cx="3033018" cy="1472263"/>
          </a:xfrm>
        </p:spPr>
        <p:txBody>
          <a:bodyPr/>
          <a:lstStyle>
            <a:lvl1pPr marL="0" indent="0">
              <a:buNone/>
              <a:defRPr sz="1400" b="0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endParaRPr lang="de-DE" dirty="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D964C317-BD88-A74E-B6E9-70336BA81A5A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60BF0E07-EA86-1448-93D4-5F063861B5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  <p:sp>
        <p:nvSpPr>
          <p:cNvPr id="19" name="Foliennummernplatzhalter 3">
            <a:extLst>
              <a:ext uri="{FF2B5EF4-FFF2-40B4-BE49-F238E27FC236}">
                <a16:creationId xmlns:a16="http://schemas.microsoft.com/office/drawing/2014/main" id="{561D5B70-9B6C-5547-B790-603176575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98426" y="7074382"/>
            <a:ext cx="2405658" cy="406371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B11FCF1-D727-3140-8FAA-C128E24B61BE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1494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34B8F8D7-4416-E84C-9AD9-A17674B49E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4000"/>
          </a:blip>
          <a:stretch>
            <a:fillRect/>
          </a:stretch>
        </p:blipFill>
        <p:spPr>
          <a:xfrm>
            <a:off x="3627154" y="-8446443"/>
            <a:ext cx="13553859" cy="15223999"/>
          </a:xfrm>
          <a:prstGeom prst="rect">
            <a:avLst/>
          </a:prstGeom>
          <a:effectLst/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D6B0C4C-6F6A-674B-8FC3-5078FE954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71FC-0AF1-6148-8AFE-CBB146D0BA17}" type="datetime1">
              <a:rPr lang="de-DE" smtClean="0"/>
              <a:t>19.05.2026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DEE6D38-9BE1-5643-BEA9-ED2A22FFF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3" y="7074382"/>
            <a:ext cx="3608487" cy="406371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8A4854-C843-E84F-AB31-60D2F9862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1FCF1-D727-3140-8FAA-C128E24B61BE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Diagrammplatzhalter 6">
            <a:extLst>
              <a:ext uri="{FF2B5EF4-FFF2-40B4-BE49-F238E27FC236}">
                <a16:creationId xmlns:a16="http://schemas.microsoft.com/office/drawing/2014/main" id="{3ADC18CA-17AA-0D42-B442-C56DD209B97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92125" y="1169988"/>
            <a:ext cx="9707563" cy="47212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6B63068-E929-D342-9350-CF74071C637B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496C925-A702-D643-86D4-D735859546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88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2B6EB137-5D72-124C-8E14-14D5FC5563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4000"/>
          </a:blip>
          <a:stretch>
            <a:fillRect/>
          </a:stretch>
        </p:blipFill>
        <p:spPr>
          <a:xfrm>
            <a:off x="3627154" y="-8446443"/>
            <a:ext cx="13553859" cy="15223999"/>
          </a:xfrm>
          <a:prstGeom prst="rect">
            <a:avLst/>
          </a:prstGeom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0A8BA23-C4BD-FD47-B6E9-B6869F8E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8847"/>
            <a:ext cx="3448388" cy="1780963"/>
          </a:xfrm>
          <a:prstGeom prst="rect">
            <a:avLst/>
          </a:prstGeom>
        </p:spPr>
        <p:txBody>
          <a:bodyPr anchor="b"/>
          <a:lstStyle>
            <a:lvl1pPr>
              <a:defRPr sz="2806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BB1673C-8FA1-F648-BE2B-5ACA2850E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413" y="1098968"/>
            <a:ext cx="5412730" cy="5424164"/>
          </a:xfrm>
        </p:spPr>
        <p:txBody>
          <a:bodyPr/>
          <a:lstStyle>
            <a:lvl1pPr>
              <a:defRPr sz="2806"/>
            </a:lvl1pPr>
            <a:lvl2pPr>
              <a:defRPr sz="2456"/>
            </a:lvl2pPr>
            <a:lvl3pPr>
              <a:defRPr sz="2105"/>
            </a:lvl3pPr>
            <a:lvl4pPr>
              <a:defRPr sz="1754"/>
            </a:lvl4pPr>
            <a:lvl5pPr>
              <a:defRPr sz="1754"/>
            </a:lvl5pPr>
            <a:lvl6pPr>
              <a:defRPr sz="1754"/>
            </a:lvl6pPr>
            <a:lvl7pPr>
              <a:defRPr sz="1754"/>
            </a:lvl7pPr>
            <a:lvl8pPr>
              <a:defRPr sz="1754"/>
            </a:lvl8pPr>
            <a:lvl9pPr>
              <a:defRPr sz="1754"/>
            </a:lvl9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4956CA9-FE48-BF47-81FB-6014D6C14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89810"/>
            <a:ext cx="3448388" cy="4242156"/>
          </a:xfrm>
        </p:spPr>
        <p:txBody>
          <a:bodyPr/>
          <a:lstStyle>
            <a:lvl1pPr marL="0" indent="0">
              <a:buNone/>
              <a:defRPr sz="1403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r>
              <a:rPr lang="de-DE" dirty="0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756ABDE-0D3F-7741-B44F-0C91615D7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B02A9-0B74-614A-97AA-BF7595306624}" type="datetime1">
              <a:rPr lang="de-DE" smtClean="0"/>
              <a:t>19.05.2026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8FEEC2-895D-B840-B2AC-5BBCDC0B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3" y="7074382"/>
            <a:ext cx="3608487" cy="406371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3DEAC57-2E26-4B4A-A73A-9DC4F7548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1FCF1-D727-3140-8FAA-C128E24B61BE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CF8CAF6-6CDC-B544-9CD0-DEDA9B1C27F4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84C241B-C39F-6346-906D-827B0CB552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11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0D252234-B984-C043-9BEF-F38377A40E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4000"/>
          </a:blip>
          <a:stretch>
            <a:fillRect/>
          </a:stretch>
        </p:blipFill>
        <p:spPr>
          <a:xfrm>
            <a:off x="3627154" y="-8446443"/>
            <a:ext cx="13553859" cy="15223999"/>
          </a:xfrm>
          <a:prstGeom prst="rect">
            <a:avLst/>
          </a:prstGeom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FBFD98E-54C4-8A40-AD37-A22CFDEB0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8847"/>
            <a:ext cx="3448388" cy="1780963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D297B33-67CD-654A-9E0C-C20FD2826B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413" y="1098968"/>
            <a:ext cx="5412730" cy="5424164"/>
          </a:xfrm>
        </p:spPr>
        <p:txBody>
          <a:bodyPr/>
          <a:lstStyle>
            <a:lvl1pPr marL="0" indent="0">
              <a:buNone/>
              <a:defRPr sz="2806"/>
            </a:lvl1pPr>
            <a:lvl2pPr marL="400964" indent="0">
              <a:buNone/>
              <a:defRPr sz="2456"/>
            </a:lvl2pPr>
            <a:lvl3pPr marL="801929" indent="0">
              <a:buNone/>
              <a:defRPr sz="2105"/>
            </a:lvl3pPr>
            <a:lvl4pPr marL="1202893" indent="0">
              <a:buNone/>
              <a:defRPr sz="1754"/>
            </a:lvl4pPr>
            <a:lvl5pPr marL="1603858" indent="0">
              <a:buNone/>
              <a:defRPr sz="1754"/>
            </a:lvl5pPr>
            <a:lvl6pPr marL="2004822" indent="0">
              <a:buNone/>
              <a:defRPr sz="1754"/>
            </a:lvl6pPr>
            <a:lvl7pPr marL="2405786" indent="0">
              <a:buNone/>
              <a:defRPr sz="1754"/>
            </a:lvl7pPr>
            <a:lvl8pPr marL="2806751" indent="0">
              <a:buNone/>
              <a:defRPr sz="1754"/>
            </a:lvl8pPr>
            <a:lvl9pPr marL="3207715" indent="0">
              <a:buNone/>
              <a:defRPr sz="1754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F7E5F1A-3C63-6F42-93BD-C9DE3878C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499798"/>
            <a:ext cx="3448388" cy="4032167"/>
          </a:xfrm>
        </p:spPr>
        <p:txBody>
          <a:bodyPr/>
          <a:lstStyle>
            <a:lvl1pPr marL="0" indent="0">
              <a:buNone/>
              <a:defRPr sz="1403" b="1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r>
              <a:rPr lang="de-DE" dirty="0"/>
              <a:t>Mastertextformat bearbeiten
Zweite Ebene</a:t>
            </a:r>
          </a:p>
          <a:p>
            <a:r>
              <a:rPr lang="de-DE" dirty="0"/>
              <a:t>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A56375-13F9-D348-95C6-18AAA93B1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BE512-D0DD-D345-B5E1-2044BF1BBEDD}" type="datetime1">
              <a:rPr lang="de-DE" smtClean="0"/>
              <a:t>19.05.2026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217B50E-E1E9-6649-8391-07712F5DA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3" y="7074382"/>
            <a:ext cx="3608487" cy="406371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85D8046-DF7D-6446-9C9A-6A2A97614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1FCF1-D727-3140-8FAA-C128E24B61BE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5452009-E04E-424F-A744-64AA4C102413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3E9C47D-37F0-674C-B7DE-7A8029E6E6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859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1CB08B-66B3-EE47-AC79-5808877BC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2" y="1006498"/>
            <a:ext cx="9221689" cy="114489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34D7674-08A2-044A-91C1-1DADD9F11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0AFCFB-A2A3-4F4F-95E8-C1017BE94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F988B-CBDC-6D41-AC6E-523818975A4D}" type="datetime1">
              <a:rPr lang="de-DE" smtClean="0"/>
              <a:t>19.05.2026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F9D7A5-910E-7C47-B996-9A0CA0064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3" y="7074382"/>
            <a:ext cx="3608487" cy="406371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0AC3A9-E7B9-AE42-89C1-66FCF1C7B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1FCF1-D727-3140-8FAA-C128E24B61BE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D951C28D-0EBD-E24A-B6D3-9BB38D1936BA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C7B175E-3670-E140-B0DF-AFC67F3EF4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8932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2FA2B3C-4536-8D42-9B54-C5E0148E11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1329" y="406371"/>
            <a:ext cx="2305422" cy="6468360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455CD84-C51B-2146-8DD8-2ACDDE2C5A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2" y="406371"/>
            <a:ext cx="6782619" cy="646836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60E6E4-5807-0A49-92CE-B0942623C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0DFD-6914-1348-B6C5-A857F82B3B3C}" type="datetime1">
              <a:rPr lang="de-DE" smtClean="0"/>
              <a:t>19.05.2026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E069BF-C573-D440-AFCD-27A86E2E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1663" y="7074382"/>
            <a:ext cx="3608487" cy="406371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3D7F16C-0F19-CA4F-86F4-667F7474B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1FCF1-D727-3140-8FAA-C128E24B61BE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44C7AE9-F1B8-7042-B583-0813C92550AA}"/>
              </a:ext>
            </a:extLst>
          </p:cNvPr>
          <p:cNvSpPr/>
          <p:nvPr userDrawn="1"/>
        </p:nvSpPr>
        <p:spPr>
          <a:xfrm>
            <a:off x="0" y="-1"/>
            <a:ext cx="10691813" cy="394705"/>
          </a:xfrm>
          <a:prstGeom prst="rect">
            <a:avLst/>
          </a:prstGeom>
          <a:solidFill>
            <a:srgbClr val="42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2E99E37-C1FB-E542-8032-7F08A3442D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40630" y="72553"/>
            <a:ext cx="1363454" cy="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34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98B1A29-4552-C841-AB65-2961C052A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2" y="2434013"/>
            <a:ext cx="9221689" cy="4440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91A892-C0E2-5646-9A11-F52772427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7729" y="7074382"/>
            <a:ext cx="2405658" cy="4063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FFCE1-036E-4448-A1B5-6298BF68E860}" type="datetime1">
              <a:rPr lang="de-DE" smtClean="0"/>
              <a:t>19.05.2026</a:t>
            </a:fld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A3EBE4-8E64-AD42-9826-7BB905363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98426" y="7074382"/>
            <a:ext cx="2405658" cy="4063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B11FCF1-D727-3140-8FAA-C128E24B61B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itelplatzhalter 11">
            <a:extLst>
              <a:ext uri="{FF2B5EF4-FFF2-40B4-BE49-F238E27FC236}">
                <a16:creationId xmlns:a16="http://schemas.microsoft.com/office/drawing/2014/main" id="{D12F5F91-9591-5742-9BF5-962175990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13" y="759573"/>
            <a:ext cx="9221787" cy="1474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735691DA-BD9F-D84A-A0FD-FCC50E1504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713" y="7073900"/>
            <a:ext cx="3608387" cy="406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296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5" r:id="rId3"/>
    <p:sldLayoutId id="2147483696" r:id="rId4"/>
    <p:sldLayoutId id="2147483697" r:id="rId5"/>
    <p:sldLayoutId id="2147483688" r:id="rId6"/>
    <p:sldLayoutId id="2147483689" r:id="rId7"/>
    <p:sldLayoutId id="2147483690" r:id="rId8"/>
    <p:sldLayoutId id="2147483699" r:id="rId9"/>
    <p:sldLayoutId id="2147483691" r:id="rId10"/>
    <p:sldLayoutId id="2147483700" r:id="rId11"/>
    <p:sldLayoutId id="2147483703" r:id="rId12"/>
    <p:sldLayoutId id="2147483702" r:id="rId13"/>
    <p:sldLayoutId id="2147483701" r:id="rId14"/>
    <p:sldLayoutId id="2147483698" r:id="rId15"/>
    <p:sldLayoutId id="2147483692" r:id="rId16"/>
    <p:sldLayoutId id="2147483693" r:id="rId17"/>
    <p:sldLayoutId id="2147483694" r:id="rId18"/>
    <p:sldLayoutId id="2147483695" r:id="rId19"/>
  </p:sldLayoutIdLst>
  <p:hf hdr="0" ftr="0" dt="0"/>
  <p:txStyles>
    <p:titleStyle>
      <a:lvl1pPr algn="l" defTabSz="801929" rtl="0" eaLnBrk="1" latinLnBrk="0" hangingPunct="1">
        <a:lnSpc>
          <a:spcPct val="90000"/>
        </a:lnSpc>
        <a:spcBef>
          <a:spcPct val="0"/>
        </a:spcBef>
        <a:buNone/>
        <a:defRPr sz="4800" b="1" i="1" kern="1200" spc="0" baseline="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1pPr>
    </p:titleStyle>
    <p:bodyStyle>
      <a:lvl1pPr marL="200482" indent="-200482" algn="l" defTabSz="801929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1pPr>
      <a:lvl2pPr marL="601447" indent="-200482" algn="l" defTabSz="801929" rtl="0" eaLnBrk="1" latinLnBrk="0" hangingPunct="1">
        <a:lnSpc>
          <a:spcPct val="150000"/>
        </a:lnSpc>
        <a:spcBef>
          <a:spcPts val="439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2pPr>
      <a:lvl3pPr marL="1002411" indent="-200482" algn="l" defTabSz="801929" rtl="0" eaLnBrk="1" latinLnBrk="0" hangingPunct="1">
        <a:lnSpc>
          <a:spcPct val="150000"/>
        </a:lnSpc>
        <a:spcBef>
          <a:spcPts val="439"/>
        </a:spcBef>
        <a:buFont typeface="Symbol" pitchFamily="2" charset="2"/>
        <a:buChar char="-"/>
        <a:defRPr sz="20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3pPr>
      <a:lvl4pPr marL="1403375" indent="-200482" algn="l" defTabSz="801929" rtl="0" eaLnBrk="1" latinLnBrk="0" hangingPunct="1">
        <a:lnSpc>
          <a:spcPct val="150000"/>
        </a:lnSpc>
        <a:spcBef>
          <a:spcPts val="439"/>
        </a:spcBef>
        <a:buFont typeface="Wingdings" pitchFamily="2" charset="2"/>
        <a:buChar char="§"/>
        <a:defRPr sz="16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4pPr>
      <a:lvl5pPr marL="1889608" indent="-285750" algn="l" defTabSz="801929" rtl="0" eaLnBrk="1" latinLnBrk="0" hangingPunct="1">
        <a:lnSpc>
          <a:spcPct val="150000"/>
        </a:lnSpc>
        <a:spcBef>
          <a:spcPts val="439"/>
        </a:spcBef>
        <a:buFont typeface="Symbol" pitchFamily="2" charset="2"/>
        <a:buChar char="-"/>
        <a:defRPr sz="14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5pPr>
      <a:lvl6pPr marL="2205304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606269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3007233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408197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0964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1929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2893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3858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4822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5786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6751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7715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teinbach.Beate@bjr.d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CD84249-9931-D24F-AF12-0CDF9CA6E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98426" y="6736284"/>
            <a:ext cx="2405658" cy="406371"/>
          </a:xfrm>
        </p:spPr>
        <p:txBody>
          <a:bodyPr/>
          <a:lstStyle/>
          <a:p>
            <a:fld id="{BB11FCF1-D727-3140-8FAA-C128E24B61BE}" type="slidenum">
              <a:rPr lang="de-DE" smtClean="0"/>
              <a:t>0</a:t>
            </a:fld>
            <a:endParaRPr lang="de-DE"/>
          </a:p>
        </p:txBody>
      </p: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F5777BEA-06D6-4806-A62A-A698EDBCE729}"/>
              </a:ext>
            </a:extLst>
          </p:cNvPr>
          <p:cNvGrpSpPr/>
          <p:nvPr/>
        </p:nvGrpSpPr>
        <p:grpSpPr>
          <a:xfrm>
            <a:off x="4093961" y="790061"/>
            <a:ext cx="2503890" cy="984486"/>
            <a:chOff x="1150176" y="2568235"/>
            <a:chExt cx="946247" cy="473123"/>
          </a:xfrm>
        </p:grpSpPr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1E37B952-6FA3-4E45-AD59-174F953FCA98}"/>
                </a:ext>
              </a:extLst>
            </p:cNvPr>
            <p:cNvSpPr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ECEF467B-B3E1-4476-B2E2-DD0CA559A275}"/>
                </a:ext>
              </a:extLst>
            </p:cNvPr>
            <p:cNvSpPr txBox="1"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400" b="1" kern="1200" dirty="0">
                  <a:latin typeface="Fira Sans" panose="020B0503050000020004" pitchFamily="34" charset="0"/>
                </a:rPr>
                <a:t>Interne Bildungsmaßnahmen im Bereich Gewaltprävention &amp; Kinderschutz</a:t>
              </a:r>
            </a:p>
          </p:txBody>
        </p:sp>
      </p:grp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B5B7A3E4-67B3-4C6F-A5AE-86FF6DB4175F}"/>
              </a:ext>
            </a:extLst>
          </p:cNvPr>
          <p:cNvGrpSpPr/>
          <p:nvPr/>
        </p:nvGrpSpPr>
        <p:grpSpPr>
          <a:xfrm>
            <a:off x="1490557" y="2084057"/>
            <a:ext cx="2503890" cy="984486"/>
            <a:chOff x="1150176" y="2568235"/>
            <a:chExt cx="946247" cy="473123"/>
          </a:xfrm>
        </p:grpSpPr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505FD861-437A-40F7-AC57-13DC94FE56CB}"/>
                </a:ext>
              </a:extLst>
            </p:cNvPr>
            <p:cNvSpPr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C67F4F79-B0BC-4EB7-B10C-9A505D628FE2}"/>
                </a:ext>
              </a:extLst>
            </p:cNvPr>
            <p:cNvSpPr txBox="1"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000" kern="1200" dirty="0">
                  <a:latin typeface="Fira Sans" panose="020B0503050000020004" pitchFamily="34" charset="0"/>
                </a:rPr>
                <a:t>Vertrauenspersonen &amp; Krisenteam</a:t>
              </a:r>
            </a:p>
          </p:txBody>
        </p:sp>
      </p:grpSp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0B55A2CC-B05F-4657-81AB-C38B4C9A0663}"/>
              </a:ext>
            </a:extLst>
          </p:cNvPr>
          <p:cNvGrpSpPr/>
          <p:nvPr/>
        </p:nvGrpSpPr>
        <p:grpSpPr>
          <a:xfrm>
            <a:off x="6697365" y="2084057"/>
            <a:ext cx="2503890" cy="984486"/>
            <a:chOff x="1150176" y="2568235"/>
            <a:chExt cx="946247" cy="473123"/>
          </a:xfrm>
        </p:grpSpPr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089FBA54-BA54-495A-BF3C-B91433C14D27}"/>
                </a:ext>
              </a:extLst>
            </p:cNvPr>
            <p:cNvSpPr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62" name="Textfeld 61">
              <a:extLst>
                <a:ext uri="{FF2B5EF4-FFF2-40B4-BE49-F238E27FC236}">
                  <a16:creationId xmlns:a16="http://schemas.microsoft.com/office/drawing/2014/main" id="{CE86173E-D48B-495F-A20A-4A19DA64175F}"/>
                </a:ext>
              </a:extLst>
            </p:cNvPr>
            <p:cNvSpPr txBox="1"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000" kern="1200" dirty="0">
                  <a:latin typeface="Fira Sans" panose="020B0503050000020004" pitchFamily="34" charset="0"/>
                </a:rPr>
                <a:t>Bildungsmaßnahmen für unsere Vereine</a:t>
              </a:r>
            </a:p>
          </p:txBody>
        </p:sp>
      </p:grp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EBC4E65E-8000-4EB3-BAA6-22F259F38F30}"/>
              </a:ext>
            </a:extLst>
          </p:cNvPr>
          <p:cNvGrpSpPr/>
          <p:nvPr/>
        </p:nvGrpSpPr>
        <p:grpSpPr>
          <a:xfrm>
            <a:off x="4093961" y="2084057"/>
            <a:ext cx="2503890" cy="984486"/>
            <a:chOff x="1150176" y="2568235"/>
            <a:chExt cx="946247" cy="473123"/>
          </a:xfrm>
        </p:grpSpPr>
        <p:sp>
          <p:nvSpPr>
            <p:cNvPr id="64" name="Rechteck 63">
              <a:extLst>
                <a:ext uri="{FF2B5EF4-FFF2-40B4-BE49-F238E27FC236}">
                  <a16:creationId xmlns:a16="http://schemas.microsoft.com/office/drawing/2014/main" id="{53502D20-F794-4406-90FB-20CF16DD9E94}"/>
                </a:ext>
              </a:extLst>
            </p:cNvPr>
            <p:cNvSpPr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65" name="Textfeld 64">
              <a:extLst>
                <a:ext uri="{FF2B5EF4-FFF2-40B4-BE49-F238E27FC236}">
                  <a16:creationId xmlns:a16="http://schemas.microsoft.com/office/drawing/2014/main" id="{8BCA7889-018B-4412-A6CD-B261D9D96241}"/>
                </a:ext>
              </a:extLst>
            </p:cNvPr>
            <p:cNvSpPr txBox="1"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000" dirty="0" err="1">
                  <a:latin typeface="Fira Sans" panose="020B0503050000020004" pitchFamily="34" charset="0"/>
                </a:rPr>
                <a:t>BHV-Mitarbeiter:innen</a:t>
              </a:r>
              <a:r>
                <a:rPr lang="de-DE" sz="1000" dirty="0">
                  <a:latin typeface="Fira Sans" panose="020B0503050000020004" pitchFamily="34" charset="0"/>
                </a:rPr>
                <a:t> und </a:t>
              </a:r>
              <a:r>
                <a:rPr lang="de-DE" sz="1000" dirty="0" err="1">
                  <a:latin typeface="Fira Sans" panose="020B0503050000020004" pitchFamily="34" charset="0"/>
                </a:rPr>
                <a:t>Trainer:innen</a:t>
              </a:r>
              <a:endParaRPr lang="de-DE" sz="1000" kern="1200" dirty="0">
                <a:latin typeface="Fira Sans" panose="020B0503050000020004" pitchFamily="34" charset="0"/>
              </a:endParaRPr>
            </a:p>
          </p:txBody>
        </p:sp>
      </p:grp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FDD5523F-B558-4A2F-B98B-757925040484}"/>
              </a:ext>
            </a:extLst>
          </p:cNvPr>
          <p:cNvGrpSpPr/>
          <p:nvPr/>
        </p:nvGrpSpPr>
        <p:grpSpPr>
          <a:xfrm>
            <a:off x="6697365" y="3416035"/>
            <a:ext cx="1565329" cy="464559"/>
            <a:chOff x="1150176" y="2568235"/>
            <a:chExt cx="946247" cy="473123"/>
          </a:xfrm>
        </p:grpSpPr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id="{143DD297-EE10-445D-A8C8-DB8A3AE89276}"/>
                </a:ext>
              </a:extLst>
            </p:cNvPr>
            <p:cNvSpPr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68" name="Textfeld 67">
              <a:extLst>
                <a:ext uri="{FF2B5EF4-FFF2-40B4-BE49-F238E27FC236}">
                  <a16:creationId xmlns:a16="http://schemas.microsoft.com/office/drawing/2014/main" id="{748E3A11-5D58-4A1C-8840-CC9E5A1AA5C3}"/>
                </a:ext>
              </a:extLst>
            </p:cNvPr>
            <p:cNvSpPr txBox="1"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800" kern="1200" dirty="0">
                  <a:latin typeface="Fira Sans" panose="020B0503050000020004" pitchFamily="34" charset="0"/>
                </a:rPr>
                <a:t>Sensibilisierungsmaßnahmen</a:t>
              </a:r>
            </a:p>
          </p:txBody>
        </p:sp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4E31F16-974E-41C1-B286-4638E9242D3E}"/>
              </a:ext>
            </a:extLst>
          </p:cNvPr>
          <p:cNvGrpSpPr/>
          <p:nvPr/>
        </p:nvGrpSpPr>
        <p:grpSpPr>
          <a:xfrm>
            <a:off x="6697365" y="3988921"/>
            <a:ext cx="1565329" cy="464559"/>
            <a:chOff x="1150176" y="2568235"/>
            <a:chExt cx="946247" cy="473123"/>
          </a:xfrm>
        </p:grpSpPr>
        <p:sp>
          <p:nvSpPr>
            <p:cNvPr id="70" name="Rechteck 69">
              <a:extLst>
                <a:ext uri="{FF2B5EF4-FFF2-40B4-BE49-F238E27FC236}">
                  <a16:creationId xmlns:a16="http://schemas.microsoft.com/office/drawing/2014/main" id="{9C1CAE98-650F-4B55-ABF7-711E22A55D0E}"/>
                </a:ext>
              </a:extLst>
            </p:cNvPr>
            <p:cNvSpPr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F5C2E3E7-3CC8-45A4-84CB-66F20D5DE38F}"/>
                </a:ext>
              </a:extLst>
            </p:cNvPr>
            <p:cNvSpPr txBox="1"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800" kern="1200" dirty="0">
                  <a:latin typeface="Fira Sans" panose="020B0503050000020004" pitchFamily="34" charset="0"/>
                </a:rPr>
                <a:t>Integration in BHV-Bildungsmaßnahmen (ÜL + SR)</a:t>
              </a:r>
            </a:p>
          </p:txBody>
        </p:sp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338E53A6-F90E-47BF-B4FE-6D8C67102AE4}"/>
              </a:ext>
            </a:extLst>
          </p:cNvPr>
          <p:cNvGrpSpPr/>
          <p:nvPr/>
        </p:nvGrpSpPr>
        <p:grpSpPr>
          <a:xfrm>
            <a:off x="6697365" y="4561807"/>
            <a:ext cx="1565329" cy="464559"/>
            <a:chOff x="1150176" y="2568235"/>
            <a:chExt cx="946247" cy="473123"/>
          </a:xfrm>
        </p:grpSpPr>
        <p:sp>
          <p:nvSpPr>
            <p:cNvPr id="73" name="Rechteck 72">
              <a:extLst>
                <a:ext uri="{FF2B5EF4-FFF2-40B4-BE49-F238E27FC236}">
                  <a16:creationId xmlns:a16="http://schemas.microsoft.com/office/drawing/2014/main" id="{A4EA4F8E-E045-4CDF-8B2A-C4B1437AA25D}"/>
                </a:ext>
              </a:extLst>
            </p:cNvPr>
            <p:cNvSpPr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6DA90C90-372A-4DE9-A9F1-932D838EC697}"/>
                </a:ext>
              </a:extLst>
            </p:cNvPr>
            <p:cNvSpPr txBox="1"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800" kern="1200" dirty="0">
                  <a:latin typeface="Fira Sans" panose="020B0503050000020004" pitchFamily="34" charset="0"/>
                </a:rPr>
                <a:t>Externe Schulungen durch Fachexperten</a:t>
              </a:r>
            </a:p>
          </p:txBody>
        </p:sp>
      </p:grpSp>
      <p:grpSp>
        <p:nvGrpSpPr>
          <p:cNvPr id="76" name="Gruppieren 75">
            <a:extLst>
              <a:ext uri="{FF2B5EF4-FFF2-40B4-BE49-F238E27FC236}">
                <a16:creationId xmlns:a16="http://schemas.microsoft.com/office/drawing/2014/main" id="{DFB2E653-19EF-4059-B78E-634E461DD765}"/>
              </a:ext>
            </a:extLst>
          </p:cNvPr>
          <p:cNvGrpSpPr/>
          <p:nvPr/>
        </p:nvGrpSpPr>
        <p:grpSpPr>
          <a:xfrm>
            <a:off x="4563241" y="3988920"/>
            <a:ext cx="1565329" cy="464559"/>
            <a:chOff x="1150176" y="2568235"/>
            <a:chExt cx="946247" cy="473123"/>
          </a:xfrm>
        </p:grpSpPr>
        <p:sp>
          <p:nvSpPr>
            <p:cNvPr id="77" name="Rechteck 76">
              <a:extLst>
                <a:ext uri="{FF2B5EF4-FFF2-40B4-BE49-F238E27FC236}">
                  <a16:creationId xmlns:a16="http://schemas.microsoft.com/office/drawing/2014/main" id="{FF3EA4DB-980C-4FB6-82A3-DDBFEAA3C438}"/>
                </a:ext>
              </a:extLst>
            </p:cNvPr>
            <p:cNvSpPr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78" name="Textfeld 77">
              <a:extLst>
                <a:ext uri="{FF2B5EF4-FFF2-40B4-BE49-F238E27FC236}">
                  <a16:creationId xmlns:a16="http://schemas.microsoft.com/office/drawing/2014/main" id="{81FE1D29-E4F3-44AB-A460-CBB439394671}"/>
                </a:ext>
              </a:extLst>
            </p:cNvPr>
            <p:cNvSpPr txBox="1"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800" kern="1200" dirty="0">
                  <a:latin typeface="Fira Sans" panose="020B0503050000020004" pitchFamily="34" charset="0"/>
                </a:rPr>
                <a:t>1x/ Jahr: Externe Schulungen durch Fachexperten</a:t>
              </a:r>
            </a:p>
          </p:txBody>
        </p:sp>
      </p:grpSp>
      <p:grpSp>
        <p:nvGrpSpPr>
          <p:cNvPr id="79" name="Gruppieren 78">
            <a:extLst>
              <a:ext uri="{FF2B5EF4-FFF2-40B4-BE49-F238E27FC236}">
                <a16:creationId xmlns:a16="http://schemas.microsoft.com/office/drawing/2014/main" id="{DD3D00C8-1FA8-41D7-8CC0-32DAEB282F87}"/>
              </a:ext>
            </a:extLst>
          </p:cNvPr>
          <p:cNvGrpSpPr/>
          <p:nvPr/>
        </p:nvGrpSpPr>
        <p:grpSpPr>
          <a:xfrm>
            <a:off x="2429117" y="3669658"/>
            <a:ext cx="1565329" cy="464559"/>
            <a:chOff x="1150176" y="2568235"/>
            <a:chExt cx="946247" cy="473123"/>
          </a:xfrm>
        </p:grpSpPr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3A51F2E0-8F7F-418B-86DC-821B18ECD18A}"/>
                </a:ext>
              </a:extLst>
            </p:cNvPr>
            <p:cNvSpPr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38DD6499-CD98-4412-B953-C3446D3B9FA3}"/>
                </a:ext>
              </a:extLst>
            </p:cNvPr>
            <p:cNvSpPr txBox="1"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800" kern="1200" dirty="0">
                  <a:latin typeface="Fira Sans" panose="020B0503050000020004" pitchFamily="34" charset="0"/>
                </a:rPr>
                <a:t>Externe Schulungen durch Fachexperten zum Umgang mit Betroffenen/ Fällen sowie zum Selbstschutz</a:t>
              </a:r>
            </a:p>
          </p:txBody>
        </p:sp>
      </p:grp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E92F6C1F-3A91-41F3-9E99-CE66243F84C3}"/>
              </a:ext>
            </a:extLst>
          </p:cNvPr>
          <p:cNvGrpSpPr/>
          <p:nvPr/>
        </p:nvGrpSpPr>
        <p:grpSpPr>
          <a:xfrm>
            <a:off x="2429117" y="4221201"/>
            <a:ext cx="1565329" cy="464559"/>
            <a:chOff x="1150176" y="2568235"/>
            <a:chExt cx="946247" cy="473123"/>
          </a:xfrm>
        </p:grpSpPr>
        <p:sp>
          <p:nvSpPr>
            <p:cNvPr id="83" name="Rechteck 82">
              <a:extLst>
                <a:ext uri="{FF2B5EF4-FFF2-40B4-BE49-F238E27FC236}">
                  <a16:creationId xmlns:a16="http://schemas.microsoft.com/office/drawing/2014/main" id="{35E79F4B-47C1-4B4B-AF70-E4EA221ECFE5}"/>
                </a:ext>
              </a:extLst>
            </p:cNvPr>
            <p:cNvSpPr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84" name="Textfeld 83">
              <a:extLst>
                <a:ext uri="{FF2B5EF4-FFF2-40B4-BE49-F238E27FC236}">
                  <a16:creationId xmlns:a16="http://schemas.microsoft.com/office/drawing/2014/main" id="{BC198384-3D30-4572-AC54-7127B021F3E0}"/>
                </a:ext>
              </a:extLst>
            </p:cNvPr>
            <p:cNvSpPr txBox="1"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800" kern="1200" dirty="0">
                  <a:latin typeface="Fira Sans" panose="020B0503050000020004" pitchFamily="34" charset="0"/>
                </a:rPr>
                <a:t>1x/ Jahr: Externe Schulungen durch Fachexperten</a:t>
              </a:r>
            </a:p>
          </p:txBody>
        </p:sp>
      </p:grpSp>
      <p:grpSp>
        <p:nvGrpSpPr>
          <p:cNvPr id="90" name="Gruppieren 89">
            <a:extLst>
              <a:ext uri="{FF2B5EF4-FFF2-40B4-BE49-F238E27FC236}">
                <a16:creationId xmlns:a16="http://schemas.microsoft.com/office/drawing/2014/main" id="{65B07360-BFF4-4757-B17F-CC49F54B02CD}"/>
              </a:ext>
            </a:extLst>
          </p:cNvPr>
          <p:cNvGrpSpPr/>
          <p:nvPr/>
        </p:nvGrpSpPr>
        <p:grpSpPr>
          <a:xfrm>
            <a:off x="9147466" y="3193171"/>
            <a:ext cx="1490558" cy="709748"/>
            <a:chOff x="1150176" y="2561281"/>
            <a:chExt cx="946247" cy="480077"/>
          </a:xfrm>
        </p:grpSpPr>
        <p:sp>
          <p:nvSpPr>
            <p:cNvPr id="92" name="Rechteck 91">
              <a:extLst>
                <a:ext uri="{FF2B5EF4-FFF2-40B4-BE49-F238E27FC236}">
                  <a16:creationId xmlns:a16="http://schemas.microsoft.com/office/drawing/2014/main" id="{CB5733E5-45E9-4492-934D-9FDA9CAAF598}"/>
                </a:ext>
              </a:extLst>
            </p:cNvPr>
            <p:cNvSpPr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93" name="Textfeld 92">
              <a:extLst>
                <a:ext uri="{FF2B5EF4-FFF2-40B4-BE49-F238E27FC236}">
                  <a16:creationId xmlns:a16="http://schemas.microsoft.com/office/drawing/2014/main" id="{36797816-8141-47C6-A181-3A4F4520FB11}"/>
                </a:ext>
              </a:extLst>
            </p:cNvPr>
            <p:cNvSpPr txBox="1"/>
            <p:nvPr/>
          </p:nvSpPr>
          <p:spPr>
            <a:xfrm>
              <a:off x="1150176" y="2561281"/>
              <a:ext cx="946247" cy="473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900" dirty="0">
                  <a:latin typeface="Fira Sans" panose="020B0503050000020004" pitchFamily="34" charset="0"/>
                </a:rPr>
                <a:t>Bereich Mitgliederentwicklung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900" dirty="0">
                  <a:latin typeface="Fira Sans" panose="020B0503050000020004" pitchFamily="34" charset="0"/>
                </a:rPr>
                <a:t>Bereich Öffentlichkeitsarbeit</a:t>
              </a:r>
              <a:endParaRPr lang="de-DE" sz="900" kern="1200" dirty="0">
                <a:latin typeface="Fira Sans" panose="020B0503050000020004" pitchFamily="34" charset="0"/>
              </a:endParaRPr>
            </a:p>
          </p:txBody>
        </p:sp>
      </p:grpSp>
      <p:grpSp>
        <p:nvGrpSpPr>
          <p:cNvPr id="94" name="Gruppieren 93">
            <a:extLst>
              <a:ext uri="{FF2B5EF4-FFF2-40B4-BE49-F238E27FC236}">
                <a16:creationId xmlns:a16="http://schemas.microsoft.com/office/drawing/2014/main" id="{2CDC20C9-C059-4D69-A94B-9A6BBFF139C7}"/>
              </a:ext>
            </a:extLst>
          </p:cNvPr>
          <p:cNvGrpSpPr/>
          <p:nvPr/>
        </p:nvGrpSpPr>
        <p:grpSpPr>
          <a:xfrm>
            <a:off x="9147466" y="3968828"/>
            <a:ext cx="1490558" cy="504746"/>
            <a:chOff x="1150176" y="2568235"/>
            <a:chExt cx="946247" cy="473124"/>
          </a:xfrm>
        </p:grpSpPr>
        <p:sp>
          <p:nvSpPr>
            <p:cNvPr id="95" name="Rechteck 94">
              <a:extLst>
                <a:ext uri="{FF2B5EF4-FFF2-40B4-BE49-F238E27FC236}">
                  <a16:creationId xmlns:a16="http://schemas.microsoft.com/office/drawing/2014/main" id="{1E2EBCE9-CCF9-49EF-9FBA-AE1997847EC3}"/>
                </a:ext>
              </a:extLst>
            </p:cNvPr>
            <p:cNvSpPr/>
            <p:nvPr/>
          </p:nvSpPr>
          <p:spPr>
            <a:xfrm>
              <a:off x="1150176" y="2568235"/>
              <a:ext cx="946247" cy="47312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96" name="Textfeld 95">
              <a:extLst>
                <a:ext uri="{FF2B5EF4-FFF2-40B4-BE49-F238E27FC236}">
                  <a16:creationId xmlns:a16="http://schemas.microsoft.com/office/drawing/2014/main" id="{7E21E53D-7D03-4BA9-B85D-2AD569838230}"/>
                </a:ext>
              </a:extLst>
            </p:cNvPr>
            <p:cNvSpPr txBox="1"/>
            <p:nvPr/>
          </p:nvSpPr>
          <p:spPr>
            <a:xfrm>
              <a:off x="1150176" y="2568236"/>
              <a:ext cx="946247" cy="473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900" dirty="0">
                  <a:latin typeface="Fira Sans" panose="020B0503050000020004" pitchFamily="34" charset="0"/>
                </a:rPr>
                <a:t>Bereich Bildung</a:t>
              </a:r>
              <a:endParaRPr lang="de-DE" sz="900" kern="1200" dirty="0">
                <a:latin typeface="Fira Sans" panose="020B0503050000020004" pitchFamily="34" charset="0"/>
              </a:endParaRPr>
            </a:p>
          </p:txBody>
        </p:sp>
      </p:grpSp>
      <p:cxnSp>
        <p:nvCxnSpPr>
          <p:cNvPr id="3" name="Gerade Verbindung mit Pfeil 2">
            <a:extLst>
              <a:ext uri="{FF2B5EF4-FFF2-40B4-BE49-F238E27FC236}">
                <a16:creationId xmlns:a16="http://schemas.microsoft.com/office/drawing/2014/main" id="{58B6802E-AB08-4335-81F8-3E39D81DEA04}"/>
              </a:ext>
            </a:extLst>
          </p:cNvPr>
          <p:cNvCxnSpPr>
            <a:cxnSpLocks/>
            <a:stCxn id="70" idx="3"/>
            <a:endCxn id="96" idx="1"/>
          </p:cNvCxnSpPr>
          <p:nvPr/>
        </p:nvCxnSpPr>
        <p:spPr>
          <a:xfrm>
            <a:off x="8262694" y="4221201"/>
            <a:ext cx="88477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 Verbindung mit Pfeil 96">
            <a:extLst>
              <a:ext uri="{FF2B5EF4-FFF2-40B4-BE49-F238E27FC236}">
                <a16:creationId xmlns:a16="http://schemas.microsoft.com/office/drawing/2014/main" id="{2A61F9AD-7FD6-400A-8258-E7FA27E4B402}"/>
              </a:ext>
            </a:extLst>
          </p:cNvPr>
          <p:cNvCxnSpPr>
            <a:cxnSpLocks/>
            <a:stCxn id="68" idx="3"/>
            <a:endCxn id="93" idx="1"/>
          </p:cNvCxnSpPr>
          <p:nvPr/>
        </p:nvCxnSpPr>
        <p:spPr>
          <a:xfrm flipV="1">
            <a:off x="8262694" y="3542905"/>
            <a:ext cx="884772" cy="1054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 Verbindung mit Pfeil 99">
            <a:extLst>
              <a:ext uri="{FF2B5EF4-FFF2-40B4-BE49-F238E27FC236}">
                <a16:creationId xmlns:a16="http://schemas.microsoft.com/office/drawing/2014/main" id="{FF4BCFA3-1644-4F6C-8EA9-BDF70C39CFD8}"/>
              </a:ext>
            </a:extLst>
          </p:cNvPr>
          <p:cNvCxnSpPr>
            <a:cxnSpLocks/>
            <a:stCxn id="75" idx="2"/>
            <a:endCxn id="7" idx="0"/>
          </p:cNvCxnSpPr>
          <p:nvPr/>
        </p:nvCxnSpPr>
        <p:spPr>
          <a:xfrm flipH="1">
            <a:off x="5351407" y="5026366"/>
            <a:ext cx="2128623" cy="6395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 Verbindung mit Pfeil 103">
            <a:extLst>
              <a:ext uri="{FF2B5EF4-FFF2-40B4-BE49-F238E27FC236}">
                <a16:creationId xmlns:a16="http://schemas.microsoft.com/office/drawing/2014/main" id="{771DB1A7-AC57-4F5A-ACEC-8044C4CB279E}"/>
              </a:ext>
            </a:extLst>
          </p:cNvPr>
          <p:cNvCxnSpPr>
            <a:cxnSpLocks/>
            <a:stCxn id="78" idx="2"/>
            <a:endCxn id="7" idx="0"/>
          </p:cNvCxnSpPr>
          <p:nvPr/>
        </p:nvCxnSpPr>
        <p:spPr>
          <a:xfrm>
            <a:off x="5345906" y="4453479"/>
            <a:ext cx="5501" cy="1212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mit Pfeil 106">
            <a:extLst>
              <a:ext uri="{FF2B5EF4-FFF2-40B4-BE49-F238E27FC236}">
                <a16:creationId xmlns:a16="http://schemas.microsoft.com/office/drawing/2014/main" id="{993D1E18-B955-4D88-880D-51ACD1B80E7E}"/>
              </a:ext>
            </a:extLst>
          </p:cNvPr>
          <p:cNvCxnSpPr>
            <a:cxnSpLocks/>
            <a:stCxn id="84" idx="2"/>
            <a:endCxn id="7" idx="0"/>
          </p:cNvCxnSpPr>
          <p:nvPr/>
        </p:nvCxnSpPr>
        <p:spPr>
          <a:xfrm>
            <a:off x="3211782" y="4685760"/>
            <a:ext cx="2139625" cy="980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77DE4FE9-A47E-465C-BE49-12E5BB236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576449"/>
              </p:ext>
            </p:extLst>
          </p:nvPr>
        </p:nvGraphicFramePr>
        <p:xfrm>
          <a:off x="3926892" y="5665931"/>
          <a:ext cx="2849030" cy="1531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030">
                  <a:extLst>
                    <a:ext uri="{9D8B030D-6E8A-4147-A177-3AD203B41FA5}">
                      <a16:colId xmlns:a16="http://schemas.microsoft.com/office/drawing/2014/main" val="3696416817"/>
                    </a:ext>
                  </a:extLst>
                </a:gridCol>
              </a:tblGrid>
              <a:tr h="1474058">
                <a:tc>
                  <a:txBody>
                    <a:bodyPr/>
                    <a:lstStyle/>
                    <a:p>
                      <a:pPr algn="ctr"/>
                      <a:r>
                        <a:rPr lang="de-DE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Allgemeine Beratung und Vermittlung von </a:t>
                      </a:r>
                      <a:r>
                        <a:rPr lang="de-DE" sz="105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Schulungsreferent:innen</a:t>
                      </a:r>
                      <a:r>
                        <a:rPr lang="de-DE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algn="ctr"/>
                      <a:endParaRPr lang="de-DE" sz="105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de-DE" sz="105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Beate Steinbach </a:t>
                      </a:r>
                    </a:p>
                    <a:p>
                      <a:pPr algn="ctr"/>
                      <a:r>
                        <a:rPr lang="de-DE" sz="105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Bayerischer Jugendring</a:t>
                      </a:r>
                    </a:p>
                    <a:p>
                      <a:pPr algn="ctr"/>
                      <a:r>
                        <a:rPr lang="de-DE" sz="105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Fachberatung </a:t>
                      </a:r>
                      <a:r>
                        <a:rPr lang="de-DE" sz="105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Prätect</a:t>
                      </a:r>
                      <a:endParaRPr lang="de-DE" sz="105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de-DE" sz="105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Tel: 089 514 58 63</a:t>
                      </a:r>
                    </a:p>
                    <a:p>
                      <a:pPr algn="ctr"/>
                      <a:r>
                        <a:rPr lang="de-DE" sz="105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Mobil: 0151 276 277 63</a:t>
                      </a:r>
                    </a:p>
                    <a:p>
                      <a:pPr algn="ctr"/>
                      <a:r>
                        <a:rPr lang="de-DE" sz="105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Email: </a:t>
                      </a:r>
                      <a:r>
                        <a:rPr lang="de-DE" sz="105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Steinbach.Beate@bjr.de</a:t>
                      </a:r>
                      <a:r>
                        <a:rPr lang="de-DE" sz="105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93087"/>
                  </a:ext>
                </a:extLst>
              </a:tr>
            </a:tbl>
          </a:graphicData>
        </a:graphic>
      </p:graphicFrame>
      <p:cxnSp>
        <p:nvCxnSpPr>
          <p:cNvPr id="54" name="Gerade Verbindung mit Pfeil 53">
            <a:extLst>
              <a:ext uri="{FF2B5EF4-FFF2-40B4-BE49-F238E27FC236}">
                <a16:creationId xmlns:a16="http://schemas.microsoft.com/office/drawing/2014/main" id="{C03F3757-5822-4486-8CBE-8E1AD2A4435C}"/>
              </a:ext>
            </a:extLst>
          </p:cNvPr>
          <p:cNvCxnSpPr>
            <a:cxnSpLocks/>
            <a:endCxn id="68" idx="0"/>
          </p:cNvCxnSpPr>
          <p:nvPr/>
        </p:nvCxnSpPr>
        <p:spPr>
          <a:xfrm>
            <a:off x="7480030" y="3089188"/>
            <a:ext cx="0" cy="32684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mit Pfeil 58">
            <a:extLst>
              <a:ext uri="{FF2B5EF4-FFF2-40B4-BE49-F238E27FC236}">
                <a16:creationId xmlns:a16="http://schemas.microsoft.com/office/drawing/2014/main" id="{9F0CBEFF-80A9-452A-A179-B2169D6971D4}"/>
              </a:ext>
            </a:extLst>
          </p:cNvPr>
          <p:cNvCxnSpPr>
            <a:cxnSpLocks/>
          </p:cNvCxnSpPr>
          <p:nvPr/>
        </p:nvCxnSpPr>
        <p:spPr>
          <a:xfrm>
            <a:off x="5345906" y="3178005"/>
            <a:ext cx="0" cy="92037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>
            <a:extLst>
              <a:ext uri="{FF2B5EF4-FFF2-40B4-BE49-F238E27FC236}">
                <a16:creationId xmlns:a16="http://schemas.microsoft.com/office/drawing/2014/main" id="{709977BB-4438-47F0-B9A9-A958B1119B44}"/>
              </a:ext>
            </a:extLst>
          </p:cNvPr>
          <p:cNvCxnSpPr>
            <a:cxnSpLocks/>
            <a:endCxn id="81" idx="0"/>
          </p:cNvCxnSpPr>
          <p:nvPr/>
        </p:nvCxnSpPr>
        <p:spPr>
          <a:xfrm>
            <a:off x="3211782" y="3089188"/>
            <a:ext cx="0" cy="58047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902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HV">
      <a:dk1>
        <a:srgbClr val="000000"/>
      </a:dk1>
      <a:lt1>
        <a:srgbClr val="FFFFFF"/>
      </a:lt1>
      <a:dk2>
        <a:srgbClr val="373545"/>
      </a:dk2>
      <a:lt2>
        <a:srgbClr val="4198B5"/>
      </a:lt2>
      <a:accent1>
        <a:srgbClr val="4198B5"/>
      </a:accent1>
      <a:accent2>
        <a:srgbClr val="4198B5"/>
      </a:accent2>
      <a:accent3>
        <a:srgbClr val="CEBD00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B6BC0BD6E066642AF59DE8723AF240C" ma:contentTypeVersion="19" ma:contentTypeDescription="Ein neues Dokument erstellen." ma:contentTypeScope="" ma:versionID="0c57638a060b9b7db5f1d4e31146d584">
  <xsd:schema xmlns:xsd="http://www.w3.org/2001/XMLSchema" xmlns:xs="http://www.w3.org/2001/XMLSchema" xmlns:p="http://schemas.microsoft.com/office/2006/metadata/properties" xmlns:ns2="f8566cda-e92c-49a2-97c3-79d18b7ea58c" xmlns:ns3="38aef945-74a4-4875-82de-0c8fb7438379" targetNamespace="http://schemas.microsoft.com/office/2006/metadata/properties" ma:root="true" ma:fieldsID="55cd4fb9332be7b3a5cf5973dff796de" ns2:_="" ns3:_="">
    <xsd:import namespace="f8566cda-e92c-49a2-97c3-79d18b7ea58c"/>
    <xsd:import namespace="38aef945-74a4-4875-82de-0c8fb743837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566cda-e92c-49a2-97c3-79d18b7ea5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9d405b6d-4274-4050-adb9-09797641df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aef945-74a4-4875-82de-0c8fb743837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5e82d9f-d634-44f8-800a-2d76e2a0eff6}" ma:internalName="TaxCatchAll" ma:showField="CatchAllData" ma:web="38aef945-74a4-4875-82de-0c8fb74383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8aef945-74a4-4875-82de-0c8fb7438379">
      <UserInfo>
        <DisplayName>Markus Sikora</DisplayName>
        <AccountId>25</AccountId>
        <AccountType/>
      </UserInfo>
    </SharedWithUsers>
    <lcf76f155ced4ddcb4097134ff3c332f xmlns="f8566cda-e92c-49a2-97c3-79d18b7ea58c">
      <Terms xmlns="http://schemas.microsoft.com/office/infopath/2007/PartnerControls"/>
    </lcf76f155ced4ddcb4097134ff3c332f>
    <TaxCatchAll xmlns="38aef945-74a4-4875-82de-0c8fb743837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6E0E75-62AF-4E11-9CAF-0BAB161CBB87}"/>
</file>

<file path=customXml/itemProps2.xml><?xml version="1.0" encoding="utf-8"?>
<ds:datastoreItem xmlns:ds="http://schemas.openxmlformats.org/officeDocument/2006/customXml" ds:itemID="{BC0FCCF9-8F02-494B-8173-73892ECADF75}">
  <ds:schemaRefs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38aef945-74a4-4875-82de-0c8fb7438379"/>
    <ds:schemaRef ds:uri="http://purl.org/dc/elements/1.1/"/>
    <ds:schemaRef ds:uri="f8566cda-e92c-49a2-97c3-79d18b7ea58c"/>
    <ds:schemaRef ds:uri="http://schemas.openxmlformats.org/package/2006/metadata/core-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05ED00D-DEAF-4F14-9FE0-A645AF9B8F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106</Words>
  <Application>Microsoft Office PowerPoint</Application>
  <PresentationFormat>Benutzerdefiniert</PresentationFormat>
  <Paragraphs>22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Fira Sans</vt:lpstr>
      <vt:lpstr>Symbol</vt:lpstr>
      <vt:lpstr>Wingdings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 User</dc:creator>
  <cp:lastModifiedBy>Julian Rüger</cp:lastModifiedBy>
  <cp:revision>151</cp:revision>
  <cp:lastPrinted>2024-06-04T12:14:04Z</cp:lastPrinted>
  <dcterms:created xsi:type="dcterms:W3CDTF">2019-03-19T08:22:46Z</dcterms:created>
  <dcterms:modified xsi:type="dcterms:W3CDTF">2026-05-19T10:05:12Z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0x0101006B6BC0BD6E066642AF59DE8723AF240C</vt:lpwstr>
  </property>
  <property fmtid="{D5CDD505-2E9C-101B-9397-08002B2CF9AE}" pid="3" name="Order">
    <vt:r8>3500</vt:r8>
  </property>
  <property fmtid="{D5CDD505-2E9C-101B-9397-08002B2CF9AE}" pid="4" name="ComplianceAssetId">
    <vt:lpwstr/>
  </property>
  <property fmtid="{D5CDD505-2E9C-101B-9397-08002B2CF9AE}" pid="5" name="MediaServiceImageTags">
    <vt:lpwstr/>
  </property>
</Properties>
</file>